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73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34919" y="1752600"/>
            <a:ext cx="1678305" cy="468630"/>
          </a:xfrm>
          <a:custGeom>
            <a:avLst/>
            <a:gdLst/>
            <a:ahLst/>
            <a:cxnLst/>
            <a:rect l="l" t="t" r="r" b="b"/>
            <a:pathLst>
              <a:path w="1678304" h="468630">
                <a:moveTo>
                  <a:pt x="901700" y="0"/>
                </a:moveTo>
                <a:lnTo>
                  <a:pt x="784225" y="0"/>
                </a:lnTo>
                <a:lnTo>
                  <a:pt x="592073" y="12700"/>
                </a:lnTo>
                <a:lnTo>
                  <a:pt x="493648" y="31750"/>
                </a:lnTo>
                <a:lnTo>
                  <a:pt x="407923" y="50800"/>
                </a:lnTo>
                <a:lnTo>
                  <a:pt x="315848" y="76200"/>
                </a:lnTo>
                <a:lnTo>
                  <a:pt x="228600" y="118999"/>
                </a:lnTo>
                <a:lnTo>
                  <a:pt x="185674" y="144399"/>
                </a:lnTo>
                <a:lnTo>
                  <a:pt x="149225" y="176149"/>
                </a:lnTo>
                <a:lnTo>
                  <a:pt x="104775" y="207899"/>
                </a:lnTo>
                <a:lnTo>
                  <a:pt x="68199" y="245999"/>
                </a:lnTo>
                <a:lnTo>
                  <a:pt x="31750" y="271399"/>
                </a:lnTo>
                <a:lnTo>
                  <a:pt x="12700" y="296799"/>
                </a:lnTo>
                <a:lnTo>
                  <a:pt x="0" y="322199"/>
                </a:lnTo>
                <a:lnTo>
                  <a:pt x="0" y="347599"/>
                </a:lnTo>
                <a:lnTo>
                  <a:pt x="6350" y="372999"/>
                </a:lnTo>
                <a:lnTo>
                  <a:pt x="19050" y="398399"/>
                </a:lnTo>
                <a:lnTo>
                  <a:pt x="44450" y="423799"/>
                </a:lnTo>
                <a:lnTo>
                  <a:pt x="68199" y="449199"/>
                </a:lnTo>
                <a:lnTo>
                  <a:pt x="87249" y="461899"/>
                </a:lnTo>
                <a:lnTo>
                  <a:pt x="104775" y="468249"/>
                </a:lnTo>
                <a:lnTo>
                  <a:pt x="1562100" y="449199"/>
                </a:lnTo>
                <a:lnTo>
                  <a:pt x="1592198" y="436499"/>
                </a:lnTo>
                <a:lnTo>
                  <a:pt x="1617598" y="423799"/>
                </a:lnTo>
                <a:lnTo>
                  <a:pt x="1635125" y="411099"/>
                </a:lnTo>
                <a:lnTo>
                  <a:pt x="1654175" y="398399"/>
                </a:lnTo>
                <a:lnTo>
                  <a:pt x="1666875" y="379349"/>
                </a:lnTo>
                <a:lnTo>
                  <a:pt x="1673225" y="360299"/>
                </a:lnTo>
                <a:lnTo>
                  <a:pt x="1677923" y="347599"/>
                </a:lnTo>
                <a:lnTo>
                  <a:pt x="1677923" y="328549"/>
                </a:lnTo>
                <a:lnTo>
                  <a:pt x="1673225" y="309499"/>
                </a:lnTo>
                <a:lnTo>
                  <a:pt x="1635125" y="245999"/>
                </a:lnTo>
                <a:lnTo>
                  <a:pt x="1592198" y="207899"/>
                </a:lnTo>
                <a:lnTo>
                  <a:pt x="1536700" y="169799"/>
                </a:lnTo>
                <a:lnTo>
                  <a:pt x="1474723" y="131699"/>
                </a:lnTo>
                <a:lnTo>
                  <a:pt x="1395348" y="93599"/>
                </a:lnTo>
                <a:lnTo>
                  <a:pt x="1314450" y="63500"/>
                </a:lnTo>
                <a:lnTo>
                  <a:pt x="1222375" y="38100"/>
                </a:lnTo>
                <a:lnTo>
                  <a:pt x="1117600" y="19050"/>
                </a:lnTo>
                <a:lnTo>
                  <a:pt x="1012825" y="6350"/>
                </a:lnTo>
                <a:lnTo>
                  <a:pt x="9017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34919" y="1752600"/>
            <a:ext cx="1678305" cy="468630"/>
          </a:xfrm>
          <a:custGeom>
            <a:avLst/>
            <a:gdLst/>
            <a:ahLst/>
            <a:cxnLst/>
            <a:rect l="l" t="t" r="r" b="b"/>
            <a:pathLst>
              <a:path w="1678304" h="468630">
                <a:moveTo>
                  <a:pt x="1562100" y="449199"/>
                </a:moveTo>
                <a:lnTo>
                  <a:pt x="1592198" y="436499"/>
                </a:lnTo>
                <a:lnTo>
                  <a:pt x="1617598" y="423799"/>
                </a:lnTo>
                <a:lnTo>
                  <a:pt x="1635125" y="411099"/>
                </a:lnTo>
                <a:lnTo>
                  <a:pt x="1654175" y="398399"/>
                </a:lnTo>
                <a:lnTo>
                  <a:pt x="1666875" y="379349"/>
                </a:lnTo>
                <a:lnTo>
                  <a:pt x="1673225" y="360299"/>
                </a:lnTo>
                <a:lnTo>
                  <a:pt x="1677923" y="347599"/>
                </a:lnTo>
                <a:lnTo>
                  <a:pt x="1677923" y="328549"/>
                </a:lnTo>
                <a:lnTo>
                  <a:pt x="1673225" y="309499"/>
                </a:lnTo>
                <a:lnTo>
                  <a:pt x="1660525" y="284099"/>
                </a:lnTo>
                <a:lnTo>
                  <a:pt x="1647825" y="265049"/>
                </a:lnTo>
                <a:lnTo>
                  <a:pt x="1635125" y="245999"/>
                </a:lnTo>
                <a:lnTo>
                  <a:pt x="1592198" y="207899"/>
                </a:lnTo>
                <a:lnTo>
                  <a:pt x="1536700" y="169799"/>
                </a:lnTo>
                <a:lnTo>
                  <a:pt x="1474723" y="131699"/>
                </a:lnTo>
                <a:lnTo>
                  <a:pt x="1395348" y="93599"/>
                </a:lnTo>
                <a:lnTo>
                  <a:pt x="1314450" y="63500"/>
                </a:lnTo>
                <a:lnTo>
                  <a:pt x="1222375" y="38100"/>
                </a:lnTo>
                <a:lnTo>
                  <a:pt x="1117600" y="19050"/>
                </a:lnTo>
                <a:lnTo>
                  <a:pt x="1012825" y="6350"/>
                </a:lnTo>
                <a:lnTo>
                  <a:pt x="901700" y="0"/>
                </a:lnTo>
                <a:lnTo>
                  <a:pt x="784225" y="0"/>
                </a:lnTo>
                <a:lnTo>
                  <a:pt x="685800" y="6350"/>
                </a:lnTo>
                <a:lnTo>
                  <a:pt x="592073" y="12700"/>
                </a:lnTo>
                <a:lnTo>
                  <a:pt x="493648" y="31750"/>
                </a:lnTo>
                <a:lnTo>
                  <a:pt x="407923" y="50800"/>
                </a:lnTo>
                <a:lnTo>
                  <a:pt x="315848" y="76200"/>
                </a:lnTo>
                <a:lnTo>
                  <a:pt x="228600" y="118999"/>
                </a:lnTo>
                <a:lnTo>
                  <a:pt x="185674" y="144399"/>
                </a:lnTo>
                <a:lnTo>
                  <a:pt x="149225" y="176149"/>
                </a:lnTo>
                <a:lnTo>
                  <a:pt x="104775" y="207899"/>
                </a:lnTo>
                <a:lnTo>
                  <a:pt x="68199" y="245999"/>
                </a:lnTo>
                <a:lnTo>
                  <a:pt x="31750" y="271399"/>
                </a:lnTo>
                <a:lnTo>
                  <a:pt x="12700" y="296799"/>
                </a:lnTo>
                <a:lnTo>
                  <a:pt x="0" y="322199"/>
                </a:lnTo>
                <a:lnTo>
                  <a:pt x="0" y="347599"/>
                </a:lnTo>
                <a:lnTo>
                  <a:pt x="6350" y="372999"/>
                </a:lnTo>
                <a:lnTo>
                  <a:pt x="19050" y="398399"/>
                </a:lnTo>
                <a:lnTo>
                  <a:pt x="44450" y="423799"/>
                </a:lnTo>
                <a:lnTo>
                  <a:pt x="68199" y="449199"/>
                </a:lnTo>
                <a:lnTo>
                  <a:pt x="87249" y="461899"/>
                </a:lnTo>
                <a:lnTo>
                  <a:pt x="104775" y="468249"/>
                </a:lnTo>
              </a:path>
            </a:pathLst>
          </a:custGeom>
          <a:ln w="28575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42794" y="2335148"/>
            <a:ext cx="2597150" cy="2068830"/>
          </a:xfrm>
          <a:custGeom>
            <a:avLst/>
            <a:gdLst/>
            <a:ahLst/>
            <a:cxnLst/>
            <a:rect l="l" t="t" r="r" b="b"/>
            <a:pathLst>
              <a:path w="2597150" h="2068829">
                <a:moveTo>
                  <a:pt x="1930400" y="0"/>
                </a:moveTo>
                <a:lnTo>
                  <a:pt x="652399" y="4825"/>
                </a:lnTo>
                <a:lnTo>
                  <a:pt x="579374" y="42925"/>
                </a:lnTo>
                <a:lnTo>
                  <a:pt x="511175" y="87375"/>
                </a:lnTo>
                <a:lnTo>
                  <a:pt x="449199" y="131825"/>
                </a:lnTo>
                <a:lnTo>
                  <a:pt x="325374" y="233425"/>
                </a:lnTo>
                <a:lnTo>
                  <a:pt x="271399" y="290575"/>
                </a:lnTo>
                <a:lnTo>
                  <a:pt x="220599" y="347725"/>
                </a:lnTo>
                <a:lnTo>
                  <a:pt x="177800" y="404875"/>
                </a:lnTo>
                <a:lnTo>
                  <a:pt x="134874" y="468375"/>
                </a:lnTo>
                <a:lnTo>
                  <a:pt x="104775" y="530225"/>
                </a:lnTo>
                <a:lnTo>
                  <a:pt x="73025" y="600075"/>
                </a:lnTo>
                <a:lnTo>
                  <a:pt x="42799" y="669925"/>
                </a:lnTo>
                <a:lnTo>
                  <a:pt x="23749" y="739775"/>
                </a:lnTo>
                <a:lnTo>
                  <a:pt x="11049" y="815975"/>
                </a:lnTo>
                <a:lnTo>
                  <a:pt x="0" y="892175"/>
                </a:lnTo>
                <a:lnTo>
                  <a:pt x="0" y="1025525"/>
                </a:lnTo>
                <a:lnTo>
                  <a:pt x="4699" y="1081151"/>
                </a:lnTo>
                <a:lnTo>
                  <a:pt x="11049" y="1131951"/>
                </a:lnTo>
                <a:lnTo>
                  <a:pt x="23749" y="1189101"/>
                </a:lnTo>
                <a:lnTo>
                  <a:pt x="36449" y="1239901"/>
                </a:lnTo>
                <a:lnTo>
                  <a:pt x="55499" y="1297051"/>
                </a:lnTo>
                <a:lnTo>
                  <a:pt x="79375" y="1347851"/>
                </a:lnTo>
                <a:lnTo>
                  <a:pt x="98425" y="1398651"/>
                </a:lnTo>
                <a:lnTo>
                  <a:pt x="153924" y="1493901"/>
                </a:lnTo>
                <a:lnTo>
                  <a:pt x="220599" y="1581150"/>
                </a:lnTo>
                <a:lnTo>
                  <a:pt x="295275" y="1670050"/>
                </a:lnTo>
                <a:lnTo>
                  <a:pt x="381000" y="1746250"/>
                </a:lnTo>
                <a:lnTo>
                  <a:pt x="474599" y="1816100"/>
                </a:lnTo>
                <a:lnTo>
                  <a:pt x="573024" y="1879600"/>
                </a:lnTo>
                <a:lnTo>
                  <a:pt x="677799" y="1936750"/>
                </a:lnTo>
                <a:lnTo>
                  <a:pt x="795273" y="1987550"/>
                </a:lnTo>
                <a:lnTo>
                  <a:pt x="912748" y="2019300"/>
                </a:lnTo>
                <a:lnTo>
                  <a:pt x="1035050" y="2051050"/>
                </a:lnTo>
                <a:lnTo>
                  <a:pt x="1165225" y="2062226"/>
                </a:lnTo>
                <a:lnTo>
                  <a:pt x="1300098" y="2068576"/>
                </a:lnTo>
                <a:lnTo>
                  <a:pt x="1430273" y="2062226"/>
                </a:lnTo>
                <a:lnTo>
                  <a:pt x="1560448" y="2051050"/>
                </a:lnTo>
                <a:lnTo>
                  <a:pt x="1682750" y="2019300"/>
                </a:lnTo>
                <a:lnTo>
                  <a:pt x="1800225" y="1987550"/>
                </a:lnTo>
                <a:lnTo>
                  <a:pt x="1917700" y="1936750"/>
                </a:lnTo>
                <a:lnTo>
                  <a:pt x="2022475" y="1879600"/>
                </a:lnTo>
                <a:lnTo>
                  <a:pt x="2127250" y="1816100"/>
                </a:lnTo>
                <a:lnTo>
                  <a:pt x="2214498" y="1746250"/>
                </a:lnTo>
                <a:lnTo>
                  <a:pt x="2300223" y="1670050"/>
                </a:lnTo>
                <a:lnTo>
                  <a:pt x="2374900" y="1581150"/>
                </a:lnTo>
                <a:lnTo>
                  <a:pt x="2441575" y="1493901"/>
                </a:lnTo>
                <a:lnTo>
                  <a:pt x="2497073" y="1398651"/>
                </a:lnTo>
                <a:lnTo>
                  <a:pt x="2522473" y="1347851"/>
                </a:lnTo>
                <a:lnTo>
                  <a:pt x="2541523" y="1297051"/>
                </a:lnTo>
                <a:lnTo>
                  <a:pt x="2559050" y="1239901"/>
                </a:lnTo>
                <a:lnTo>
                  <a:pt x="2571750" y="1189101"/>
                </a:lnTo>
                <a:lnTo>
                  <a:pt x="2584450" y="1131951"/>
                </a:lnTo>
                <a:lnTo>
                  <a:pt x="2590800" y="1081151"/>
                </a:lnTo>
                <a:lnTo>
                  <a:pt x="2597150" y="1025525"/>
                </a:lnTo>
                <a:lnTo>
                  <a:pt x="2597150" y="892175"/>
                </a:lnTo>
                <a:lnTo>
                  <a:pt x="2571750" y="739775"/>
                </a:lnTo>
                <a:lnTo>
                  <a:pt x="2552700" y="669925"/>
                </a:lnTo>
                <a:lnTo>
                  <a:pt x="2522473" y="593725"/>
                </a:lnTo>
                <a:lnTo>
                  <a:pt x="2490723" y="530225"/>
                </a:lnTo>
                <a:lnTo>
                  <a:pt x="2454275" y="462025"/>
                </a:lnTo>
                <a:lnTo>
                  <a:pt x="2411348" y="398525"/>
                </a:lnTo>
                <a:lnTo>
                  <a:pt x="2368550" y="341375"/>
                </a:lnTo>
                <a:lnTo>
                  <a:pt x="2319273" y="277875"/>
                </a:lnTo>
                <a:lnTo>
                  <a:pt x="2263775" y="227075"/>
                </a:lnTo>
                <a:lnTo>
                  <a:pt x="2139950" y="125475"/>
                </a:lnTo>
                <a:lnTo>
                  <a:pt x="2003425" y="36575"/>
                </a:lnTo>
                <a:lnTo>
                  <a:pt x="19304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542794" y="2335148"/>
            <a:ext cx="2597150" cy="2068830"/>
          </a:xfrm>
          <a:custGeom>
            <a:avLst/>
            <a:gdLst/>
            <a:ahLst/>
            <a:cxnLst/>
            <a:rect l="l" t="t" r="r" b="b"/>
            <a:pathLst>
              <a:path w="2597150" h="2068829">
                <a:moveTo>
                  <a:pt x="1930400" y="0"/>
                </a:moveTo>
                <a:lnTo>
                  <a:pt x="2003425" y="36575"/>
                </a:lnTo>
                <a:lnTo>
                  <a:pt x="2071623" y="81025"/>
                </a:lnTo>
                <a:lnTo>
                  <a:pt x="2139950" y="125475"/>
                </a:lnTo>
                <a:lnTo>
                  <a:pt x="2201798" y="176275"/>
                </a:lnTo>
                <a:lnTo>
                  <a:pt x="2263775" y="227075"/>
                </a:lnTo>
                <a:lnTo>
                  <a:pt x="2319273" y="277875"/>
                </a:lnTo>
                <a:lnTo>
                  <a:pt x="2368550" y="341375"/>
                </a:lnTo>
                <a:lnTo>
                  <a:pt x="2411348" y="398525"/>
                </a:lnTo>
                <a:lnTo>
                  <a:pt x="2454275" y="462025"/>
                </a:lnTo>
                <a:lnTo>
                  <a:pt x="2490723" y="530225"/>
                </a:lnTo>
                <a:lnTo>
                  <a:pt x="2522473" y="593725"/>
                </a:lnTo>
                <a:lnTo>
                  <a:pt x="2552700" y="669925"/>
                </a:lnTo>
                <a:lnTo>
                  <a:pt x="2571750" y="739775"/>
                </a:lnTo>
                <a:lnTo>
                  <a:pt x="2584450" y="815975"/>
                </a:lnTo>
                <a:lnTo>
                  <a:pt x="2597150" y="892175"/>
                </a:lnTo>
                <a:lnTo>
                  <a:pt x="2597150" y="968375"/>
                </a:lnTo>
                <a:lnTo>
                  <a:pt x="2597150" y="1025525"/>
                </a:lnTo>
                <a:lnTo>
                  <a:pt x="2590800" y="1081151"/>
                </a:lnTo>
                <a:lnTo>
                  <a:pt x="2584450" y="1131951"/>
                </a:lnTo>
                <a:lnTo>
                  <a:pt x="2571750" y="1189101"/>
                </a:lnTo>
                <a:lnTo>
                  <a:pt x="2559050" y="1239901"/>
                </a:lnTo>
                <a:lnTo>
                  <a:pt x="2541523" y="1297051"/>
                </a:lnTo>
                <a:lnTo>
                  <a:pt x="2522473" y="1347851"/>
                </a:lnTo>
                <a:lnTo>
                  <a:pt x="2497073" y="1398651"/>
                </a:lnTo>
                <a:lnTo>
                  <a:pt x="2441575" y="1493901"/>
                </a:lnTo>
                <a:lnTo>
                  <a:pt x="2374900" y="1581150"/>
                </a:lnTo>
                <a:lnTo>
                  <a:pt x="2300223" y="1670050"/>
                </a:lnTo>
                <a:lnTo>
                  <a:pt x="2214498" y="1746250"/>
                </a:lnTo>
                <a:lnTo>
                  <a:pt x="2127250" y="1816100"/>
                </a:lnTo>
                <a:lnTo>
                  <a:pt x="2022475" y="1879600"/>
                </a:lnTo>
                <a:lnTo>
                  <a:pt x="1917700" y="1936750"/>
                </a:lnTo>
                <a:lnTo>
                  <a:pt x="1800225" y="1987550"/>
                </a:lnTo>
                <a:lnTo>
                  <a:pt x="1682750" y="2019300"/>
                </a:lnTo>
                <a:lnTo>
                  <a:pt x="1560448" y="2051050"/>
                </a:lnTo>
                <a:lnTo>
                  <a:pt x="1430273" y="2062226"/>
                </a:lnTo>
                <a:lnTo>
                  <a:pt x="1300098" y="2068576"/>
                </a:lnTo>
                <a:lnTo>
                  <a:pt x="1165225" y="2062226"/>
                </a:lnTo>
                <a:lnTo>
                  <a:pt x="1035050" y="2051050"/>
                </a:lnTo>
                <a:lnTo>
                  <a:pt x="912748" y="2019300"/>
                </a:lnTo>
                <a:lnTo>
                  <a:pt x="795273" y="1987550"/>
                </a:lnTo>
                <a:lnTo>
                  <a:pt x="677799" y="1936750"/>
                </a:lnTo>
                <a:lnTo>
                  <a:pt x="573024" y="1879600"/>
                </a:lnTo>
                <a:lnTo>
                  <a:pt x="474599" y="1816100"/>
                </a:lnTo>
                <a:lnTo>
                  <a:pt x="381000" y="1746250"/>
                </a:lnTo>
                <a:lnTo>
                  <a:pt x="295275" y="1670050"/>
                </a:lnTo>
                <a:lnTo>
                  <a:pt x="220599" y="1581150"/>
                </a:lnTo>
                <a:lnTo>
                  <a:pt x="153924" y="1493901"/>
                </a:lnTo>
                <a:lnTo>
                  <a:pt x="98425" y="1398651"/>
                </a:lnTo>
                <a:lnTo>
                  <a:pt x="79375" y="1347851"/>
                </a:lnTo>
                <a:lnTo>
                  <a:pt x="55499" y="1297051"/>
                </a:lnTo>
                <a:lnTo>
                  <a:pt x="36449" y="1239901"/>
                </a:lnTo>
                <a:lnTo>
                  <a:pt x="23749" y="1189101"/>
                </a:lnTo>
                <a:lnTo>
                  <a:pt x="11049" y="1131951"/>
                </a:lnTo>
                <a:lnTo>
                  <a:pt x="4699" y="1081151"/>
                </a:lnTo>
                <a:lnTo>
                  <a:pt x="0" y="1025525"/>
                </a:lnTo>
                <a:lnTo>
                  <a:pt x="0" y="968375"/>
                </a:lnTo>
                <a:lnTo>
                  <a:pt x="0" y="892175"/>
                </a:lnTo>
                <a:lnTo>
                  <a:pt x="11049" y="815975"/>
                </a:lnTo>
                <a:lnTo>
                  <a:pt x="23749" y="739775"/>
                </a:lnTo>
                <a:lnTo>
                  <a:pt x="42799" y="669925"/>
                </a:lnTo>
                <a:lnTo>
                  <a:pt x="73025" y="600075"/>
                </a:lnTo>
                <a:lnTo>
                  <a:pt x="104775" y="530225"/>
                </a:lnTo>
                <a:lnTo>
                  <a:pt x="134874" y="468375"/>
                </a:lnTo>
                <a:lnTo>
                  <a:pt x="177800" y="404875"/>
                </a:lnTo>
                <a:lnTo>
                  <a:pt x="220599" y="347725"/>
                </a:lnTo>
                <a:lnTo>
                  <a:pt x="271399" y="290575"/>
                </a:lnTo>
                <a:lnTo>
                  <a:pt x="325374" y="233425"/>
                </a:lnTo>
                <a:lnTo>
                  <a:pt x="387350" y="182625"/>
                </a:lnTo>
                <a:lnTo>
                  <a:pt x="449199" y="131825"/>
                </a:lnTo>
                <a:lnTo>
                  <a:pt x="511175" y="87375"/>
                </a:lnTo>
                <a:lnTo>
                  <a:pt x="579374" y="42925"/>
                </a:lnTo>
                <a:lnTo>
                  <a:pt x="652399" y="4825"/>
                </a:lnTo>
              </a:path>
            </a:pathLst>
          </a:custGeom>
          <a:ln w="2857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56863" y="4043298"/>
            <a:ext cx="455930" cy="436880"/>
          </a:xfrm>
          <a:custGeom>
            <a:avLst/>
            <a:gdLst/>
            <a:ahLst/>
            <a:cxnLst/>
            <a:rect l="l" t="t" r="r" b="b"/>
            <a:pathLst>
              <a:path w="455929" h="436879">
                <a:moveTo>
                  <a:pt x="277749" y="0"/>
                </a:moveTo>
                <a:lnTo>
                  <a:pt x="184150" y="0"/>
                </a:lnTo>
                <a:lnTo>
                  <a:pt x="141224" y="12700"/>
                </a:lnTo>
                <a:lnTo>
                  <a:pt x="68199" y="63500"/>
                </a:lnTo>
                <a:lnTo>
                  <a:pt x="42799" y="95250"/>
                </a:lnTo>
                <a:lnTo>
                  <a:pt x="17399" y="133350"/>
                </a:lnTo>
                <a:lnTo>
                  <a:pt x="6350" y="171450"/>
                </a:lnTo>
                <a:lnTo>
                  <a:pt x="0" y="215900"/>
                </a:lnTo>
                <a:lnTo>
                  <a:pt x="6350" y="260350"/>
                </a:lnTo>
                <a:lnTo>
                  <a:pt x="17399" y="303275"/>
                </a:lnTo>
                <a:lnTo>
                  <a:pt x="42799" y="341375"/>
                </a:lnTo>
                <a:lnTo>
                  <a:pt x="68199" y="373125"/>
                </a:lnTo>
                <a:lnTo>
                  <a:pt x="141224" y="423925"/>
                </a:lnTo>
                <a:lnTo>
                  <a:pt x="184150" y="436625"/>
                </a:lnTo>
                <a:lnTo>
                  <a:pt x="277749" y="436625"/>
                </a:lnTo>
                <a:lnTo>
                  <a:pt x="320675" y="423925"/>
                </a:lnTo>
                <a:lnTo>
                  <a:pt x="357124" y="398525"/>
                </a:lnTo>
                <a:lnTo>
                  <a:pt x="395224" y="373125"/>
                </a:lnTo>
                <a:lnTo>
                  <a:pt x="419100" y="341375"/>
                </a:lnTo>
                <a:lnTo>
                  <a:pt x="444500" y="303275"/>
                </a:lnTo>
                <a:lnTo>
                  <a:pt x="455549" y="260350"/>
                </a:lnTo>
                <a:lnTo>
                  <a:pt x="455549" y="171450"/>
                </a:lnTo>
                <a:lnTo>
                  <a:pt x="444500" y="133350"/>
                </a:lnTo>
                <a:lnTo>
                  <a:pt x="419100" y="95250"/>
                </a:lnTo>
                <a:lnTo>
                  <a:pt x="395224" y="63500"/>
                </a:lnTo>
                <a:lnTo>
                  <a:pt x="357124" y="38100"/>
                </a:lnTo>
                <a:lnTo>
                  <a:pt x="320675" y="12700"/>
                </a:lnTo>
                <a:lnTo>
                  <a:pt x="277749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856863" y="4043298"/>
            <a:ext cx="455930" cy="436880"/>
          </a:xfrm>
          <a:custGeom>
            <a:avLst/>
            <a:gdLst/>
            <a:ahLst/>
            <a:cxnLst/>
            <a:rect l="l" t="t" r="r" b="b"/>
            <a:pathLst>
              <a:path w="455929" h="436879">
                <a:moveTo>
                  <a:pt x="228600" y="436625"/>
                </a:moveTo>
                <a:lnTo>
                  <a:pt x="277749" y="436625"/>
                </a:lnTo>
                <a:lnTo>
                  <a:pt x="320675" y="423925"/>
                </a:lnTo>
                <a:lnTo>
                  <a:pt x="357124" y="398525"/>
                </a:lnTo>
                <a:lnTo>
                  <a:pt x="395224" y="373125"/>
                </a:lnTo>
                <a:lnTo>
                  <a:pt x="419100" y="341375"/>
                </a:lnTo>
                <a:lnTo>
                  <a:pt x="444500" y="303275"/>
                </a:lnTo>
                <a:lnTo>
                  <a:pt x="455549" y="260350"/>
                </a:lnTo>
                <a:lnTo>
                  <a:pt x="455549" y="215900"/>
                </a:lnTo>
                <a:lnTo>
                  <a:pt x="455549" y="171450"/>
                </a:lnTo>
                <a:lnTo>
                  <a:pt x="444500" y="133350"/>
                </a:lnTo>
                <a:lnTo>
                  <a:pt x="419100" y="95250"/>
                </a:lnTo>
                <a:lnTo>
                  <a:pt x="395224" y="63500"/>
                </a:lnTo>
                <a:lnTo>
                  <a:pt x="357124" y="38100"/>
                </a:lnTo>
                <a:lnTo>
                  <a:pt x="320675" y="12700"/>
                </a:lnTo>
                <a:lnTo>
                  <a:pt x="277749" y="0"/>
                </a:lnTo>
                <a:lnTo>
                  <a:pt x="228600" y="0"/>
                </a:lnTo>
                <a:lnTo>
                  <a:pt x="184150" y="0"/>
                </a:lnTo>
                <a:lnTo>
                  <a:pt x="141224" y="12700"/>
                </a:lnTo>
                <a:lnTo>
                  <a:pt x="104775" y="38100"/>
                </a:lnTo>
                <a:lnTo>
                  <a:pt x="68199" y="63500"/>
                </a:lnTo>
                <a:lnTo>
                  <a:pt x="42799" y="95250"/>
                </a:lnTo>
                <a:lnTo>
                  <a:pt x="17399" y="133350"/>
                </a:lnTo>
                <a:lnTo>
                  <a:pt x="6350" y="171450"/>
                </a:lnTo>
                <a:lnTo>
                  <a:pt x="0" y="215900"/>
                </a:lnTo>
                <a:lnTo>
                  <a:pt x="6350" y="260350"/>
                </a:lnTo>
                <a:lnTo>
                  <a:pt x="17399" y="303275"/>
                </a:lnTo>
                <a:lnTo>
                  <a:pt x="42799" y="341375"/>
                </a:lnTo>
                <a:lnTo>
                  <a:pt x="68199" y="373125"/>
                </a:lnTo>
                <a:lnTo>
                  <a:pt x="104775" y="398525"/>
                </a:lnTo>
                <a:lnTo>
                  <a:pt x="141224" y="423925"/>
                </a:lnTo>
                <a:lnTo>
                  <a:pt x="184150" y="436625"/>
                </a:lnTo>
                <a:lnTo>
                  <a:pt x="228600" y="436625"/>
                </a:lnTo>
              </a:path>
            </a:pathLst>
          </a:custGeom>
          <a:ln w="28575">
            <a:solidFill>
              <a:srgbClr val="0000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820540" y="2505964"/>
            <a:ext cx="592455" cy="1125855"/>
          </a:xfrm>
          <a:custGeom>
            <a:avLst/>
            <a:gdLst/>
            <a:ahLst/>
            <a:cxnLst/>
            <a:rect l="l" t="t" r="r" b="b"/>
            <a:pathLst>
              <a:path w="592454" h="1125854">
                <a:moveTo>
                  <a:pt x="241300" y="1125601"/>
                </a:moveTo>
                <a:lnTo>
                  <a:pt x="234950" y="354075"/>
                </a:lnTo>
                <a:lnTo>
                  <a:pt x="185800" y="341375"/>
                </a:lnTo>
                <a:lnTo>
                  <a:pt x="142875" y="328675"/>
                </a:lnTo>
                <a:lnTo>
                  <a:pt x="98425" y="309625"/>
                </a:lnTo>
                <a:lnTo>
                  <a:pt x="38100" y="265175"/>
                </a:lnTo>
                <a:lnTo>
                  <a:pt x="0" y="208025"/>
                </a:lnTo>
                <a:lnTo>
                  <a:pt x="0" y="176275"/>
                </a:lnTo>
                <a:lnTo>
                  <a:pt x="6350" y="138175"/>
                </a:lnTo>
                <a:lnTo>
                  <a:pt x="49275" y="74675"/>
                </a:lnTo>
                <a:lnTo>
                  <a:pt x="87375" y="49275"/>
                </a:lnTo>
                <a:lnTo>
                  <a:pt x="130175" y="31750"/>
                </a:lnTo>
                <a:lnTo>
                  <a:pt x="179450" y="12700"/>
                </a:lnTo>
                <a:lnTo>
                  <a:pt x="234950" y="0"/>
                </a:lnTo>
                <a:lnTo>
                  <a:pt x="296925" y="0"/>
                </a:lnTo>
                <a:lnTo>
                  <a:pt x="358775" y="0"/>
                </a:lnTo>
                <a:lnTo>
                  <a:pt x="414400" y="12700"/>
                </a:lnTo>
                <a:lnTo>
                  <a:pt x="463550" y="31750"/>
                </a:lnTo>
                <a:lnTo>
                  <a:pt x="506475" y="49275"/>
                </a:lnTo>
                <a:lnTo>
                  <a:pt x="542925" y="74675"/>
                </a:lnTo>
                <a:lnTo>
                  <a:pt x="568325" y="106425"/>
                </a:lnTo>
                <a:lnTo>
                  <a:pt x="592201" y="176275"/>
                </a:lnTo>
                <a:lnTo>
                  <a:pt x="585851" y="208025"/>
                </a:lnTo>
                <a:lnTo>
                  <a:pt x="555625" y="265175"/>
                </a:lnTo>
                <a:lnTo>
                  <a:pt x="493775" y="309625"/>
                </a:lnTo>
                <a:lnTo>
                  <a:pt x="457200" y="328675"/>
                </a:lnTo>
                <a:lnTo>
                  <a:pt x="414400" y="341375"/>
                </a:lnTo>
                <a:lnTo>
                  <a:pt x="369950" y="347725"/>
                </a:lnTo>
                <a:lnTo>
                  <a:pt x="369950" y="1000125"/>
                </a:lnTo>
              </a:path>
            </a:pathLst>
          </a:custGeom>
          <a:ln w="28574">
            <a:solidFill>
              <a:srgbClr val="1F1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888866" y="3599815"/>
            <a:ext cx="457200" cy="444500"/>
          </a:xfrm>
          <a:custGeom>
            <a:avLst/>
            <a:gdLst/>
            <a:ahLst/>
            <a:cxnLst/>
            <a:rect l="l" t="t" r="r" b="b"/>
            <a:pathLst>
              <a:path w="457200" h="444500">
                <a:moveTo>
                  <a:pt x="228600" y="0"/>
                </a:moveTo>
                <a:lnTo>
                  <a:pt x="185674" y="6350"/>
                </a:lnTo>
                <a:lnTo>
                  <a:pt x="141224" y="19050"/>
                </a:lnTo>
                <a:lnTo>
                  <a:pt x="104775" y="38100"/>
                </a:lnTo>
                <a:lnTo>
                  <a:pt x="68199" y="69850"/>
                </a:lnTo>
                <a:lnTo>
                  <a:pt x="42799" y="101600"/>
                </a:lnTo>
                <a:lnTo>
                  <a:pt x="19050" y="139700"/>
                </a:lnTo>
                <a:lnTo>
                  <a:pt x="6350" y="177800"/>
                </a:lnTo>
                <a:lnTo>
                  <a:pt x="0" y="222250"/>
                </a:lnTo>
                <a:lnTo>
                  <a:pt x="6350" y="266700"/>
                </a:lnTo>
                <a:lnTo>
                  <a:pt x="19050" y="311150"/>
                </a:lnTo>
                <a:lnTo>
                  <a:pt x="42799" y="349250"/>
                </a:lnTo>
                <a:lnTo>
                  <a:pt x="68199" y="381000"/>
                </a:lnTo>
                <a:lnTo>
                  <a:pt x="104775" y="406400"/>
                </a:lnTo>
                <a:lnTo>
                  <a:pt x="141224" y="425450"/>
                </a:lnTo>
                <a:lnTo>
                  <a:pt x="185674" y="438150"/>
                </a:lnTo>
                <a:lnTo>
                  <a:pt x="228600" y="444500"/>
                </a:lnTo>
                <a:lnTo>
                  <a:pt x="277749" y="438150"/>
                </a:lnTo>
                <a:lnTo>
                  <a:pt x="320675" y="425450"/>
                </a:lnTo>
                <a:lnTo>
                  <a:pt x="357124" y="406400"/>
                </a:lnTo>
                <a:lnTo>
                  <a:pt x="395224" y="381000"/>
                </a:lnTo>
                <a:lnTo>
                  <a:pt x="419100" y="349250"/>
                </a:lnTo>
                <a:lnTo>
                  <a:pt x="444500" y="311150"/>
                </a:lnTo>
                <a:lnTo>
                  <a:pt x="457200" y="266700"/>
                </a:lnTo>
                <a:lnTo>
                  <a:pt x="457200" y="177800"/>
                </a:lnTo>
                <a:lnTo>
                  <a:pt x="444500" y="139700"/>
                </a:lnTo>
                <a:lnTo>
                  <a:pt x="419100" y="101600"/>
                </a:lnTo>
                <a:lnTo>
                  <a:pt x="395224" y="69850"/>
                </a:lnTo>
                <a:lnTo>
                  <a:pt x="357124" y="38100"/>
                </a:lnTo>
                <a:lnTo>
                  <a:pt x="320675" y="19050"/>
                </a:lnTo>
                <a:lnTo>
                  <a:pt x="277749" y="6350"/>
                </a:lnTo>
                <a:lnTo>
                  <a:pt x="22860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888866" y="3599815"/>
            <a:ext cx="457200" cy="444500"/>
          </a:xfrm>
          <a:custGeom>
            <a:avLst/>
            <a:gdLst/>
            <a:ahLst/>
            <a:cxnLst/>
            <a:rect l="l" t="t" r="r" b="b"/>
            <a:pathLst>
              <a:path w="457200" h="444500">
                <a:moveTo>
                  <a:pt x="228600" y="444500"/>
                </a:moveTo>
                <a:lnTo>
                  <a:pt x="277749" y="438150"/>
                </a:lnTo>
                <a:lnTo>
                  <a:pt x="320675" y="425450"/>
                </a:lnTo>
                <a:lnTo>
                  <a:pt x="357124" y="406400"/>
                </a:lnTo>
                <a:lnTo>
                  <a:pt x="395224" y="381000"/>
                </a:lnTo>
                <a:lnTo>
                  <a:pt x="419100" y="349250"/>
                </a:lnTo>
                <a:lnTo>
                  <a:pt x="444500" y="311150"/>
                </a:lnTo>
                <a:lnTo>
                  <a:pt x="457200" y="266700"/>
                </a:lnTo>
                <a:lnTo>
                  <a:pt x="457200" y="222250"/>
                </a:lnTo>
                <a:lnTo>
                  <a:pt x="457200" y="177800"/>
                </a:lnTo>
                <a:lnTo>
                  <a:pt x="444500" y="139700"/>
                </a:lnTo>
                <a:lnTo>
                  <a:pt x="419100" y="101600"/>
                </a:lnTo>
                <a:lnTo>
                  <a:pt x="395224" y="69850"/>
                </a:lnTo>
                <a:lnTo>
                  <a:pt x="357124" y="38100"/>
                </a:lnTo>
                <a:lnTo>
                  <a:pt x="320675" y="19050"/>
                </a:lnTo>
                <a:lnTo>
                  <a:pt x="277749" y="6350"/>
                </a:lnTo>
                <a:lnTo>
                  <a:pt x="228600" y="0"/>
                </a:lnTo>
                <a:lnTo>
                  <a:pt x="185674" y="6350"/>
                </a:lnTo>
                <a:lnTo>
                  <a:pt x="141224" y="19050"/>
                </a:lnTo>
                <a:lnTo>
                  <a:pt x="104775" y="38100"/>
                </a:lnTo>
                <a:lnTo>
                  <a:pt x="68199" y="69850"/>
                </a:lnTo>
                <a:lnTo>
                  <a:pt x="42799" y="101600"/>
                </a:lnTo>
                <a:lnTo>
                  <a:pt x="19050" y="139700"/>
                </a:lnTo>
                <a:lnTo>
                  <a:pt x="6350" y="177800"/>
                </a:lnTo>
                <a:lnTo>
                  <a:pt x="0" y="222250"/>
                </a:lnTo>
                <a:lnTo>
                  <a:pt x="6350" y="266700"/>
                </a:lnTo>
                <a:lnTo>
                  <a:pt x="19050" y="311150"/>
                </a:lnTo>
                <a:lnTo>
                  <a:pt x="42799" y="349250"/>
                </a:lnTo>
                <a:lnTo>
                  <a:pt x="68199" y="381000"/>
                </a:lnTo>
                <a:lnTo>
                  <a:pt x="104775" y="406400"/>
                </a:lnTo>
                <a:lnTo>
                  <a:pt x="141224" y="425450"/>
                </a:lnTo>
                <a:lnTo>
                  <a:pt x="185674" y="438150"/>
                </a:lnTo>
                <a:lnTo>
                  <a:pt x="228600" y="444500"/>
                </a:lnTo>
                <a:close/>
              </a:path>
            </a:pathLst>
          </a:custGeom>
          <a:ln w="28575">
            <a:solidFill>
              <a:srgbClr val="0000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200" y="4197350"/>
            <a:ext cx="6383401" cy="2652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362450" y="3540125"/>
            <a:ext cx="4773930" cy="3310254"/>
          </a:xfrm>
          <a:custGeom>
            <a:avLst/>
            <a:gdLst/>
            <a:ahLst/>
            <a:cxnLst/>
            <a:rect l="l" t="t" r="r" b="b"/>
            <a:pathLst>
              <a:path w="4773930" h="3310254">
                <a:moveTo>
                  <a:pt x="4773676" y="0"/>
                </a:moveTo>
                <a:lnTo>
                  <a:pt x="4618101" y="34925"/>
                </a:lnTo>
                <a:lnTo>
                  <a:pt x="4248150" y="104775"/>
                </a:lnTo>
                <a:lnTo>
                  <a:pt x="4049649" y="130175"/>
                </a:lnTo>
                <a:lnTo>
                  <a:pt x="3627374" y="190500"/>
                </a:lnTo>
                <a:lnTo>
                  <a:pt x="3420999" y="215900"/>
                </a:lnTo>
                <a:lnTo>
                  <a:pt x="3222625" y="250825"/>
                </a:lnTo>
                <a:lnTo>
                  <a:pt x="3024251" y="276225"/>
                </a:lnTo>
                <a:lnTo>
                  <a:pt x="2843276" y="320675"/>
                </a:lnTo>
                <a:lnTo>
                  <a:pt x="2679700" y="363474"/>
                </a:lnTo>
                <a:lnTo>
                  <a:pt x="2541651" y="414274"/>
                </a:lnTo>
                <a:lnTo>
                  <a:pt x="2421001" y="476250"/>
                </a:lnTo>
                <a:lnTo>
                  <a:pt x="2335276" y="536575"/>
                </a:lnTo>
                <a:lnTo>
                  <a:pt x="2309876" y="569849"/>
                </a:lnTo>
                <a:lnTo>
                  <a:pt x="2282825" y="614299"/>
                </a:lnTo>
                <a:lnTo>
                  <a:pt x="2265426" y="657225"/>
                </a:lnTo>
                <a:lnTo>
                  <a:pt x="2265426" y="700024"/>
                </a:lnTo>
                <a:lnTo>
                  <a:pt x="2274951" y="752475"/>
                </a:lnTo>
                <a:lnTo>
                  <a:pt x="2292350" y="795274"/>
                </a:lnTo>
                <a:lnTo>
                  <a:pt x="2317750" y="838200"/>
                </a:lnTo>
                <a:lnTo>
                  <a:pt x="2352675" y="873125"/>
                </a:lnTo>
                <a:lnTo>
                  <a:pt x="2446401" y="941324"/>
                </a:lnTo>
                <a:lnTo>
                  <a:pt x="2576576" y="1011174"/>
                </a:lnTo>
                <a:lnTo>
                  <a:pt x="2722626" y="1063625"/>
                </a:lnTo>
                <a:lnTo>
                  <a:pt x="3059176" y="1166749"/>
                </a:lnTo>
                <a:lnTo>
                  <a:pt x="3420999" y="1252474"/>
                </a:lnTo>
                <a:lnTo>
                  <a:pt x="3601974" y="1304925"/>
                </a:lnTo>
                <a:lnTo>
                  <a:pt x="3765550" y="1347724"/>
                </a:lnTo>
                <a:lnTo>
                  <a:pt x="3911600" y="1400175"/>
                </a:lnTo>
                <a:lnTo>
                  <a:pt x="4049649" y="1460500"/>
                </a:lnTo>
                <a:lnTo>
                  <a:pt x="4152900" y="1520825"/>
                </a:lnTo>
                <a:lnTo>
                  <a:pt x="4187825" y="1555750"/>
                </a:lnTo>
                <a:lnTo>
                  <a:pt x="4221226" y="1598549"/>
                </a:lnTo>
                <a:lnTo>
                  <a:pt x="4248150" y="1633474"/>
                </a:lnTo>
                <a:lnTo>
                  <a:pt x="4256151" y="1676400"/>
                </a:lnTo>
                <a:lnTo>
                  <a:pt x="4256151" y="1719326"/>
                </a:lnTo>
                <a:lnTo>
                  <a:pt x="4230751" y="1789176"/>
                </a:lnTo>
                <a:lnTo>
                  <a:pt x="4195826" y="1824101"/>
                </a:lnTo>
                <a:lnTo>
                  <a:pt x="4152900" y="1857375"/>
                </a:lnTo>
                <a:lnTo>
                  <a:pt x="4100449" y="1884426"/>
                </a:lnTo>
                <a:lnTo>
                  <a:pt x="4040124" y="1917700"/>
                </a:lnTo>
                <a:lnTo>
                  <a:pt x="3971925" y="1944751"/>
                </a:lnTo>
                <a:lnTo>
                  <a:pt x="3886200" y="1970151"/>
                </a:lnTo>
                <a:lnTo>
                  <a:pt x="3790950" y="1995551"/>
                </a:lnTo>
                <a:lnTo>
                  <a:pt x="3695700" y="2022475"/>
                </a:lnTo>
                <a:lnTo>
                  <a:pt x="3584575" y="2047875"/>
                </a:lnTo>
                <a:lnTo>
                  <a:pt x="2430526" y="2341562"/>
                </a:lnTo>
                <a:lnTo>
                  <a:pt x="2076450" y="2444750"/>
                </a:lnTo>
                <a:lnTo>
                  <a:pt x="1696974" y="2566987"/>
                </a:lnTo>
                <a:lnTo>
                  <a:pt x="1301750" y="2713037"/>
                </a:lnTo>
                <a:lnTo>
                  <a:pt x="879475" y="2886075"/>
                </a:lnTo>
                <a:lnTo>
                  <a:pt x="447675" y="3084512"/>
                </a:lnTo>
                <a:lnTo>
                  <a:pt x="0" y="3309937"/>
                </a:lnTo>
                <a:lnTo>
                  <a:pt x="241300" y="3309937"/>
                </a:lnTo>
                <a:lnTo>
                  <a:pt x="387350" y="3292475"/>
                </a:lnTo>
                <a:lnTo>
                  <a:pt x="612775" y="3162300"/>
                </a:lnTo>
                <a:lnTo>
                  <a:pt x="852424" y="3032125"/>
                </a:lnTo>
                <a:lnTo>
                  <a:pt x="1111250" y="2911475"/>
                </a:lnTo>
                <a:lnTo>
                  <a:pt x="1395349" y="2798762"/>
                </a:lnTo>
                <a:lnTo>
                  <a:pt x="1689100" y="2687637"/>
                </a:lnTo>
                <a:lnTo>
                  <a:pt x="1998599" y="2574925"/>
                </a:lnTo>
                <a:lnTo>
                  <a:pt x="2774950" y="2333625"/>
                </a:lnTo>
                <a:lnTo>
                  <a:pt x="2929001" y="2289175"/>
                </a:lnTo>
                <a:lnTo>
                  <a:pt x="3248025" y="2211387"/>
                </a:lnTo>
                <a:lnTo>
                  <a:pt x="3902075" y="2040001"/>
                </a:lnTo>
                <a:lnTo>
                  <a:pt x="4049649" y="2005076"/>
                </a:lnTo>
                <a:lnTo>
                  <a:pt x="4195826" y="1962150"/>
                </a:lnTo>
                <a:lnTo>
                  <a:pt x="4333875" y="1927225"/>
                </a:lnTo>
                <a:lnTo>
                  <a:pt x="4454525" y="1892300"/>
                </a:lnTo>
                <a:lnTo>
                  <a:pt x="4565650" y="1857375"/>
                </a:lnTo>
                <a:lnTo>
                  <a:pt x="4653026" y="1824101"/>
                </a:lnTo>
                <a:lnTo>
                  <a:pt x="4721225" y="1797050"/>
                </a:lnTo>
                <a:lnTo>
                  <a:pt x="4773676" y="1771650"/>
                </a:lnTo>
                <a:lnTo>
                  <a:pt x="4773676" y="1382649"/>
                </a:lnTo>
                <a:lnTo>
                  <a:pt x="4668901" y="1365250"/>
                </a:lnTo>
                <a:lnTo>
                  <a:pt x="4238625" y="1279525"/>
                </a:lnTo>
                <a:lnTo>
                  <a:pt x="4075049" y="1244600"/>
                </a:lnTo>
                <a:lnTo>
                  <a:pt x="3557524" y="1114425"/>
                </a:lnTo>
                <a:lnTo>
                  <a:pt x="3394075" y="1063625"/>
                </a:lnTo>
                <a:lnTo>
                  <a:pt x="3248025" y="1011174"/>
                </a:lnTo>
                <a:lnTo>
                  <a:pt x="3109976" y="958850"/>
                </a:lnTo>
                <a:lnTo>
                  <a:pt x="2989326" y="898525"/>
                </a:lnTo>
                <a:lnTo>
                  <a:pt x="2895600" y="847725"/>
                </a:lnTo>
                <a:lnTo>
                  <a:pt x="2825750" y="785749"/>
                </a:lnTo>
                <a:lnTo>
                  <a:pt x="2808351" y="752475"/>
                </a:lnTo>
                <a:lnTo>
                  <a:pt x="2790825" y="725424"/>
                </a:lnTo>
                <a:lnTo>
                  <a:pt x="2782951" y="692150"/>
                </a:lnTo>
                <a:lnTo>
                  <a:pt x="2790825" y="665099"/>
                </a:lnTo>
                <a:lnTo>
                  <a:pt x="2825750" y="604774"/>
                </a:lnTo>
                <a:lnTo>
                  <a:pt x="2878201" y="544449"/>
                </a:lnTo>
                <a:lnTo>
                  <a:pt x="2955925" y="501650"/>
                </a:lnTo>
                <a:lnTo>
                  <a:pt x="3049651" y="458724"/>
                </a:lnTo>
                <a:lnTo>
                  <a:pt x="3152775" y="423799"/>
                </a:lnTo>
                <a:lnTo>
                  <a:pt x="3273425" y="388874"/>
                </a:lnTo>
                <a:lnTo>
                  <a:pt x="3549650" y="338074"/>
                </a:lnTo>
                <a:lnTo>
                  <a:pt x="3859149" y="285750"/>
                </a:lnTo>
                <a:lnTo>
                  <a:pt x="4170299" y="250825"/>
                </a:lnTo>
                <a:lnTo>
                  <a:pt x="4635500" y="172974"/>
                </a:lnTo>
                <a:lnTo>
                  <a:pt x="4773676" y="138049"/>
                </a:lnTo>
                <a:lnTo>
                  <a:pt x="4773676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0825" cy="4568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0097" y="784936"/>
            <a:ext cx="7883804" cy="982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4153" y="1276299"/>
            <a:ext cx="7295692" cy="385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762000"/>
            <a:ext cx="3450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latin typeface="Arial"/>
                <a:cs typeface="Arial"/>
              </a:rPr>
              <a:t>Protein</a:t>
            </a:r>
            <a:r>
              <a:rPr lang="en-IN" sz="3200" b="1" spc="-9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IN" sz="3200" b="1" dirty="0" smtClean="0">
                <a:solidFill>
                  <a:srgbClr val="FFFF00"/>
                </a:solidFill>
                <a:latin typeface="Arial"/>
                <a:cs typeface="Arial"/>
              </a:rPr>
              <a:t>targeting</a:t>
            </a:r>
            <a:endParaRPr lang="en-IN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33600" y="2400300"/>
            <a:ext cx="4876800" cy="205740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By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Ram Balak Mahto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Guest faculty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Zoology department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V.S.J College </a:t>
            </a:r>
            <a:r>
              <a:rPr lang="en-US" sz="2000" kern="0" dirty="0" err="1" smtClean="0">
                <a:solidFill>
                  <a:srgbClr val="FF0000"/>
                </a:solidFill>
              </a:rPr>
              <a:t>Rajnagar</a:t>
            </a:r>
            <a:r>
              <a:rPr lang="en-US" sz="2000" kern="0" dirty="0" smtClean="0">
                <a:solidFill>
                  <a:srgbClr val="FF0000"/>
                </a:solidFill>
              </a:rPr>
              <a:t> Madhubani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defRPr/>
            </a:pPr>
            <a:r>
              <a:rPr lang="en-US" sz="2000" b="1" kern="0" dirty="0" smtClean="0">
                <a:solidFill>
                  <a:srgbClr val="FF0000"/>
                </a:solidFill>
              </a:rPr>
              <a:t>B.Sc  2</a:t>
            </a:r>
            <a:r>
              <a:rPr lang="en-US" sz="2000" b="1" kern="0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b="1" kern="0" dirty="0" smtClean="0">
                <a:solidFill>
                  <a:srgbClr val="FF0000"/>
                </a:solidFill>
              </a:rPr>
              <a:t>  yr gen/sub</a:t>
            </a:r>
            <a:endParaRPr lang="en-US" sz="2000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800" y="794321"/>
            <a:ext cx="8064487" cy="4892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4450" y="894080"/>
            <a:ext cx="7106920" cy="4139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94665" marR="520065" algn="ctr">
              <a:lnSpc>
                <a:spcPts val="3600"/>
              </a:lnSpc>
              <a:spcBef>
                <a:spcPts val="42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signal sequence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split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by  signal peptidase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present in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00">
              <a:latin typeface="Times New Roman"/>
              <a:cs typeface="Times New Roman"/>
            </a:endParaRPr>
          </a:p>
          <a:p>
            <a:pPr marL="12065" marR="5080" indent="-1270" algn="ctr">
              <a:lnSpc>
                <a:spcPts val="36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nascent protein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usually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glycosyl-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ated and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transferred 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Golgi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apparatus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50">
              <a:latin typeface="Times New Roman"/>
              <a:cs typeface="Times New Roman"/>
            </a:endParaRPr>
          </a:p>
          <a:p>
            <a:pPr marL="115570" marR="151765" indent="-1270" algn="ctr">
              <a:lnSpc>
                <a:spcPts val="36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there, it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either directed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 cell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membrane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 is exported from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4197350"/>
            <a:ext cx="6383401" cy="2652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2450" y="3540125"/>
            <a:ext cx="4773930" cy="3310254"/>
          </a:xfrm>
          <a:custGeom>
            <a:avLst/>
            <a:gdLst/>
            <a:ahLst/>
            <a:cxnLst/>
            <a:rect l="l" t="t" r="r" b="b"/>
            <a:pathLst>
              <a:path w="4773930" h="3310254">
                <a:moveTo>
                  <a:pt x="4773676" y="0"/>
                </a:moveTo>
                <a:lnTo>
                  <a:pt x="4618101" y="34925"/>
                </a:lnTo>
                <a:lnTo>
                  <a:pt x="4248150" y="104775"/>
                </a:lnTo>
                <a:lnTo>
                  <a:pt x="4049649" y="130175"/>
                </a:lnTo>
                <a:lnTo>
                  <a:pt x="3627374" y="190500"/>
                </a:lnTo>
                <a:lnTo>
                  <a:pt x="3420999" y="215900"/>
                </a:lnTo>
                <a:lnTo>
                  <a:pt x="3222625" y="250825"/>
                </a:lnTo>
                <a:lnTo>
                  <a:pt x="3024251" y="276225"/>
                </a:lnTo>
                <a:lnTo>
                  <a:pt x="2843276" y="320675"/>
                </a:lnTo>
                <a:lnTo>
                  <a:pt x="2679700" y="363474"/>
                </a:lnTo>
                <a:lnTo>
                  <a:pt x="2541651" y="414274"/>
                </a:lnTo>
                <a:lnTo>
                  <a:pt x="2421001" y="476250"/>
                </a:lnTo>
                <a:lnTo>
                  <a:pt x="2335276" y="536575"/>
                </a:lnTo>
                <a:lnTo>
                  <a:pt x="2309876" y="569849"/>
                </a:lnTo>
                <a:lnTo>
                  <a:pt x="2282825" y="614299"/>
                </a:lnTo>
                <a:lnTo>
                  <a:pt x="2265426" y="657225"/>
                </a:lnTo>
                <a:lnTo>
                  <a:pt x="2265426" y="700024"/>
                </a:lnTo>
                <a:lnTo>
                  <a:pt x="2274951" y="752475"/>
                </a:lnTo>
                <a:lnTo>
                  <a:pt x="2292350" y="795274"/>
                </a:lnTo>
                <a:lnTo>
                  <a:pt x="2317750" y="838200"/>
                </a:lnTo>
                <a:lnTo>
                  <a:pt x="2352675" y="873125"/>
                </a:lnTo>
                <a:lnTo>
                  <a:pt x="2446401" y="941324"/>
                </a:lnTo>
                <a:lnTo>
                  <a:pt x="2576576" y="1011174"/>
                </a:lnTo>
                <a:lnTo>
                  <a:pt x="2722626" y="1063625"/>
                </a:lnTo>
                <a:lnTo>
                  <a:pt x="3059176" y="1166749"/>
                </a:lnTo>
                <a:lnTo>
                  <a:pt x="3420999" y="1252474"/>
                </a:lnTo>
                <a:lnTo>
                  <a:pt x="3601974" y="1304925"/>
                </a:lnTo>
                <a:lnTo>
                  <a:pt x="3765550" y="1347724"/>
                </a:lnTo>
                <a:lnTo>
                  <a:pt x="3911600" y="1400175"/>
                </a:lnTo>
                <a:lnTo>
                  <a:pt x="4049649" y="1460500"/>
                </a:lnTo>
                <a:lnTo>
                  <a:pt x="4152900" y="1520825"/>
                </a:lnTo>
                <a:lnTo>
                  <a:pt x="4187825" y="1555750"/>
                </a:lnTo>
                <a:lnTo>
                  <a:pt x="4221226" y="1598549"/>
                </a:lnTo>
                <a:lnTo>
                  <a:pt x="4248150" y="1633474"/>
                </a:lnTo>
                <a:lnTo>
                  <a:pt x="4256151" y="1676400"/>
                </a:lnTo>
                <a:lnTo>
                  <a:pt x="4256151" y="1719326"/>
                </a:lnTo>
                <a:lnTo>
                  <a:pt x="4230751" y="1789176"/>
                </a:lnTo>
                <a:lnTo>
                  <a:pt x="4195826" y="1824101"/>
                </a:lnTo>
                <a:lnTo>
                  <a:pt x="4152900" y="1857375"/>
                </a:lnTo>
                <a:lnTo>
                  <a:pt x="4100449" y="1884426"/>
                </a:lnTo>
                <a:lnTo>
                  <a:pt x="4040124" y="1917700"/>
                </a:lnTo>
                <a:lnTo>
                  <a:pt x="3971925" y="1944751"/>
                </a:lnTo>
                <a:lnTo>
                  <a:pt x="3886200" y="1970151"/>
                </a:lnTo>
                <a:lnTo>
                  <a:pt x="3790950" y="1995551"/>
                </a:lnTo>
                <a:lnTo>
                  <a:pt x="3695700" y="2022475"/>
                </a:lnTo>
                <a:lnTo>
                  <a:pt x="3584575" y="2047875"/>
                </a:lnTo>
                <a:lnTo>
                  <a:pt x="2430526" y="2341562"/>
                </a:lnTo>
                <a:lnTo>
                  <a:pt x="2076450" y="2444750"/>
                </a:lnTo>
                <a:lnTo>
                  <a:pt x="1696974" y="2566987"/>
                </a:lnTo>
                <a:lnTo>
                  <a:pt x="1301750" y="2713037"/>
                </a:lnTo>
                <a:lnTo>
                  <a:pt x="879475" y="2886075"/>
                </a:lnTo>
                <a:lnTo>
                  <a:pt x="447675" y="3084512"/>
                </a:lnTo>
                <a:lnTo>
                  <a:pt x="0" y="3309937"/>
                </a:lnTo>
                <a:lnTo>
                  <a:pt x="241300" y="3309937"/>
                </a:lnTo>
                <a:lnTo>
                  <a:pt x="387350" y="3292475"/>
                </a:lnTo>
                <a:lnTo>
                  <a:pt x="612775" y="3162300"/>
                </a:lnTo>
                <a:lnTo>
                  <a:pt x="852424" y="3032125"/>
                </a:lnTo>
                <a:lnTo>
                  <a:pt x="1111250" y="2911475"/>
                </a:lnTo>
                <a:lnTo>
                  <a:pt x="1395349" y="2798762"/>
                </a:lnTo>
                <a:lnTo>
                  <a:pt x="1689100" y="2687637"/>
                </a:lnTo>
                <a:lnTo>
                  <a:pt x="1998599" y="2574925"/>
                </a:lnTo>
                <a:lnTo>
                  <a:pt x="2774950" y="2333625"/>
                </a:lnTo>
                <a:lnTo>
                  <a:pt x="2929001" y="2289175"/>
                </a:lnTo>
                <a:lnTo>
                  <a:pt x="3248025" y="2211387"/>
                </a:lnTo>
                <a:lnTo>
                  <a:pt x="3902075" y="2040001"/>
                </a:lnTo>
                <a:lnTo>
                  <a:pt x="4049649" y="2005076"/>
                </a:lnTo>
                <a:lnTo>
                  <a:pt x="4195826" y="1962150"/>
                </a:lnTo>
                <a:lnTo>
                  <a:pt x="4333875" y="1927225"/>
                </a:lnTo>
                <a:lnTo>
                  <a:pt x="4454525" y="1892300"/>
                </a:lnTo>
                <a:lnTo>
                  <a:pt x="4565650" y="1857375"/>
                </a:lnTo>
                <a:lnTo>
                  <a:pt x="4653026" y="1824101"/>
                </a:lnTo>
                <a:lnTo>
                  <a:pt x="4721225" y="1797050"/>
                </a:lnTo>
                <a:lnTo>
                  <a:pt x="4773676" y="1771650"/>
                </a:lnTo>
                <a:lnTo>
                  <a:pt x="4773676" y="1382649"/>
                </a:lnTo>
                <a:lnTo>
                  <a:pt x="4668901" y="1365250"/>
                </a:lnTo>
                <a:lnTo>
                  <a:pt x="4238625" y="1279525"/>
                </a:lnTo>
                <a:lnTo>
                  <a:pt x="4075049" y="1244600"/>
                </a:lnTo>
                <a:lnTo>
                  <a:pt x="3557524" y="1114425"/>
                </a:lnTo>
                <a:lnTo>
                  <a:pt x="3394075" y="1063625"/>
                </a:lnTo>
                <a:lnTo>
                  <a:pt x="3248025" y="1011174"/>
                </a:lnTo>
                <a:lnTo>
                  <a:pt x="3109976" y="958850"/>
                </a:lnTo>
                <a:lnTo>
                  <a:pt x="2989326" y="898525"/>
                </a:lnTo>
                <a:lnTo>
                  <a:pt x="2895600" y="847725"/>
                </a:lnTo>
                <a:lnTo>
                  <a:pt x="2825750" y="785749"/>
                </a:lnTo>
                <a:lnTo>
                  <a:pt x="2808351" y="752475"/>
                </a:lnTo>
                <a:lnTo>
                  <a:pt x="2790825" y="725424"/>
                </a:lnTo>
                <a:lnTo>
                  <a:pt x="2782951" y="692150"/>
                </a:lnTo>
                <a:lnTo>
                  <a:pt x="2790825" y="665099"/>
                </a:lnTo>
                <a:lnTo>
                  <a:pt x="2825750" y="604774"/>
                </a:lnTo>
                <a:lnTo>
                  <a:pt x="2878201" y="544449"/>
                </a:lnTo>
                <a:lnTo>
                  <a:pt x="2955925" y="501650"/>
                </a:lnTo>
                <a:lnTo>
                  <a:pt x="3049651" y="458724"/>
                </a:lnTo>
                <a:lnTo>
                  <a:pt x="3152775" y="423799"/>
                </a:lnTo>
                <a:lnTo>
                  <a:pt x="3273425" y="388874"/>
                </a:lnTo>
                <a:lnTo>
                  <a:pt x="3549650" y="338074"/>
                </a:lnTo>
                <a:lnTo>
                  <a:pt x="3859149" y="285750"/>
                </a:lnTo>
                <a:lnTo>
                  <a:pt x="4170299" y="250825"/>
                </a:lnTo>
                <a:lnTo>
                  <a:pt x="4635500" y="172974"/>
                </a:lnTo>
                <a:lnTo>
                  <a:pt x="4773676" y="138049"/>
                </a:lnTo>
                <a:lnTo>
                  <a:pt x="4773676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3675" y="2128901"/>
            <a:ext cx="3852926" cy="24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911" y="2174748"/>
            <a:ext cx="5978651" cy="224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4684" y="2174748"/>
            <a:ext cx="1580388" cy="2240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5326" y="2782316"/>
            <a:ext cx="4656709" cy="93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7729" y="3926216"/>
            <a:ext cx="443230" cy="363855"/>
          </a:xfrm>
          <a:custGeom>
            <a:avLst/>
            <a:gdLst/>
            <a:ahLst/>
            <a:cxnLst/>
            <a:rect l="l" t="t" r="r" b="b"/>
            <a:pathLst>
              <a:path w="443229" h="363854">
                <a:moveTo>
                  <a:pt x="0" y="126099"/>
                </a:moveTo>
                <a:lnTo>
                  <a:pt x="22008" y="173570"/>
                </a:lnTo>
                <a:lnTo>
                  <a:pt x="43998" y="221036"/>
                </a:lnTo>
                <a:lnTo>
                  <a:pt x="65983" y="268489"/>
                </a:lnTo>
                <a:lnTo>
                  <a:pt x="87973" y="315924"/>
                </a:lnTo>
                <a:lnTo>
                  <a:pt x="109982" y="363335"/>
                </a:lnTo>
                <a:lnTo>
                  <a:pt x="150749" y="344473"/>
                </a:lnTo>
                <a:lnTo>
                  <a:pt x="191515" y="325600"/>
                </a:lnTo>
                <a:lnTo>
                  <a:pt x="232282" y="306703"/>
                </a:lnTo>
                <a:lnTo>
                  <a:pt x="273050" y="287770"/>
                </a:lnTo>
                <a:lnTo>
                  <a:pt x="316172" y="267434"/>
                </a:lnTo>
                <a:lnTo>
                  <a:pt x="350281" y="250432"/>
                </a:lnTo>
                <a:lnTo>
                  <a:pt x="391414" y="226429"/>
                </a:lnTo>
                <a:lnTo>
                  <a:pt x="421274" y="197393"/>
                </a:lnTo>
                <a:lnTo>
                  <a:pt x="439039" y="161405"/>
                </a:lnTo>
                <a:lnTo>
                  <a:pt x="442753" y="141116"/>
                </a:lnTo>
                <a:lnTo>
                  <a:pt x="442277" y="119876"/>
                </a:lnTo>
                <a:lnTo>
                  <a:pt x="428752" y="74537"/>
                </a:lnTo>
                <a:lnTo>
                  <a:pt x="406923" y="39881"/>
                </a:lnTo>
                <a:lnTo>
                  <a:pt x="361785" y="7532"/>
                </a:lnTo>
                <a:lnTo>
                  <a:pt x="324879" y="0"/>
                </a:lnTo>
                <a:lnTo>
                  <a:pt x="304546" y="496"/>
                </a:lnTo>
                <a:lnTo>
                  <a:pt x="243030" y="17434"/>
                </a:lnTo>
                <a:lnTo>
                  <a:pt x="197586" y="35589"/>
                </a:lnTo>
                <a:lnTo>
                  <a:pt x="142367" y="60186"/>
                </a:lnTo>
                <a:lnTo>
                  <a:pt x="106763" y="76664"/>
                </a:lnTo>
                <a:lnTo>
                  <a:pt x="71183" y="93142"/>
                </a:lnTo>
                <a:lnTo>
                  <a:pt x="35603" y="109620"/>
                </a:lnTo>
                <a:lnTo>
                  <a:pt x="0" y="126099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64408" y="3578462"/>
            <a:ext cx="399415" cy="326390"/>
          </a:xfrm>
          <a:custGeom>
            <a:avLst/>
            <a:gdLst/>
            <a:ahLst/>
            <a:cxnLst/>
            <a:rect l="l" t="t" r="r" b="b"/>
            <a:pathLst>
              <a:path w="399414" h="326389">
                <a:moveTo>
                  <a:pt x="0" y="120919"/>
                </a:moveTo>
                <a:lnTo>
                  <a:pt x="23719" y="172257"/>
                </a:lnTo>
                <a:lnTo>
                  <a:pt x="47450" y="223583"/>
                </a:lnTo>
                <a:lnTo>
                  <a:pt x="71205" y="274885"/>
                </a:lnTo>
                <a:lnTo>
                  <a:pt x="94995" y="326151"/>
                </a:lnTo>
                <a:lnTo>
                  <a:pt x="123856" y="312797"/>
                </a:lnTo>
                <a:lnTo>
                  <a:pt x="152717" y="299418"/>
                </a:lnTo>
                <a:lnTo>
                  <a:pt x="181578" y="286039"/>
                </a:lnTo>
                <a:lnTo>
                  <a:pt x="256994" y="250922"/>
                </a:lnTo>
                <a:lnTo>
                  <a:pt x="293608" y="233267"/>
                </a:lnTo>
                <a:lnTo>
                  <a:pt x="337057" y="210327"/>
                </a:lnTo>
                <a:lnTo>
                  <a:pt x="372554" y="181006"/>
                </a:lnTo>
                <a:lnTo>
                  <a:pt x="393572" y="145684"/>
                </a:lnTo>
                <a:lnTo>
                  <a:pt x="398795" y="106187"/>
                </a:lnTo>
                <a:lnTo>
                  <a:pt x="395162" y="85570"/>
                </a:lnTo>
                <a:lnTo>
                  <a:pt x="376872" y="45374"/>
                </a:lnTo>
                <a:lnTo>
                  <a:pt x="350202" y="17077"/>
                </a:lnTo>
                <a:lnTo>
                  <a:pt x="296672" y="0"/>
                </a:lnTo>
                <a:lnTo>
                  <a:pt x="275717" y="1779"/>
                </a:lnTo>
                <a:lnTo>
                  <a:pt x="233378" y="14978"/>
                </a:lnTo>
                <a:lnTo>
                  <a:pt x="157368" y="48315"/>
                </a:lnTo>
                <a:lnTo>
                  <a:pt x="101218" y="74056"/>
                </a:lnTo>
                <a:lnTo>
                  <a:pt x="50561" y="97488"/>
                </a:lnTo>
                <a:lnTo>
                  <a:pt x="25263" y="109204"/>
                </a:lnTo>
                <a:lnTo>
                  <a:pt x="0" y="120919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9679" y="3400218"/>
            <a:ext cx="1050290" cy="1120775"/>
          </a:xfrm>
          <a:custGeom>
            <a:avLst/>
            <a:gdLst/>
            <a:ahLst/>
            <a:cxnLst/>
            <a:rect l="l" t="t" r="r" b="b"/>
            <a:pathLst>
              <a:path w="1050289" h="1120775">
                <a:moveTo>
                  <a:pt x="0" y="233124"/>
                </a:moveTo>
                <a:lnTo>
                  <a:pt x="43624" y="212931"/>
                </a:lnTo>
                <a:lnTo>
                  <a:pt x="87249" y="192738"/>
                </a:lnTo>
                <a:lnTo>
                  <a:pt x="130873" y="172545"/>
                </a:lnTo>
                <a:lnTo>
                  <a:pt x="174497" y="152352"/>
                </a:lnTo>
                <a:lnTo>
                  <a:pt x="218122" y="132159"/>
                </a:lnTo>
                <a:lnTo>
                  <a:pt x="261746" y="111966"/>
                </a:lnTo>
                <a:lnTo>
                  <a:pt x="305371" y="91773"/>
                </a:lnTo>
                <a:lnTo>
                  <a:pt x="348995" y="71580"/>
                </a:lnTo>
                <a:lnTo>
                  <a:pt x="397710" y="49651"/>
                </a:lnTo>
                <a:lnTo>
                  <a:pt x="440388" y="31877"/>
                </a:lnTo>
                <a:lnTo>
                  <a:pt x="476994" y="18270"/>
                </a:lnTo>
                <a:lnTo>
                  <a:pt x="534880" y="2915"/>
                </a:lnTo>
                <a:lnTo>
                  <a:pt x="562006" y="0"/>
                </a:lnTo>
                <a:lnTo>
                  <a:pt x="588895" y="109"/>
                </a:lnTo>
                <a:lnTo>
                  <a:pt x="641816" y="9392"/>
                </a:lnTo>
                <a:lnTo>
                  <a:pt x="692453" y="30954"/>
                </a:lnTo>
                <a:lnTo>
                  <a:pt x="739657" y="64738"/>
                </a:lnTo>
                <a:lnTo>
                  <a:pt x="777047" y="110458"/>
                </a:lnTo>
                <a:lnTo>
                  <a:pt x="803816" y="169223"/>
                </a:lnTo>
                <a:lnTo>
                  <a:pt x="813774" y="234080"/>
                </a:lnTo>
                <a:lnTo>
                  <a:pt x="811657" y="267414"/>
                </a:lnTo>
                <a:lnTo>
                  <a:pt x="804963" y="300180"/>
                </a:lnTo>
                <a:lnTo>
                  <a:pt x="793829" y="331041"/>
                </a:lnTo>
                <a:lnTo>
                  <a:pt x="778242" y="359997"/>
                </a:lnTo>
                <a:lnTo>
                  <a:pt x="758190" y="387048"/>
                </a:lnTo>
                <a:lnTo>
                  <a:pt x="802195" y="383526"/>
                </a:lnTo>
                <a:lnTo>
                  <a:pt x="843533" y="386302"/>
                </a:lnTo>
                <a:lnTo>
                  <a:pt x="882205" y="395388"/>
                </a:lnTo>
                <a:lnTo>
                  <a:pt x="918209" y="410797"/>
                </a:lnTo>
                <a:lnTo>
                  <a:pt x="950690" y="431776"/>
                </a:lnTo>
                <a:lnTo>
                  <a:pt x="978979" y="457755"/>
                </a:lnTo>
                <a:lnTo>
                  <a:pt x="1003077" y="488735"/>
                </a:lnTo>
                <a:lnTo>
                  <a:pt x="1022984" y="524716"/>
                </a:lnTo>
                <a:lnTo>
                  <a:pt x="1043670" y="587565"/>
                </a:lnTo>
                <a:lnTo>
                  <a:pt x="1049782" y="655272"/>
                </a:lnTo>
                <a:lnTo>
                  <a:pt x="1047279" y="689393"/>
                </a:lnTo>
                <a:lnTo>
                  <a:pt x="1030654" y="752588"/>
                </a:lnTo>
                <a:lnTo>
                  <a:pt x="998339" y="808831"/>
                </a:lnTo>
                <a:lnTo>
                  <a:pt x="948999" y="857218"/>
                </a:lnTo>
                <a:lnTo>
                  <a:pt x="896033" y="890695"/>
                </a:lnTo>
                <a:lnTo>
                  <a:pt x="822219" y="928182"/>
                </a:lnTo>
                <a:lnTo>
                  <a:pt x="770175" y="953396"/>
                </a:lnTo>
                <a:lnTo>
                  <a:pt x="708024" y="982932"/>
                </a:lnTo>
                <a:lnTo>
                  <a:pt x="658548" y="1005855"/>
                </a:lnTo>
                <a:lnTo>
                  <a:pt x="609054" y="1028779"/>
                </a:lnTo>
                <a:lnTo>
                  <a:pt x="559546" y="1051702"/>
                </a:lnTo>
                <a:lnTo>
                  <a:pt x="510027" y="1074626"/>
                </a:lnTo>
                <a:lnTo>
                  <a:pt x="460501" y="1097549"/>
                </a:lnTo>
                <a:lnTo>
                  <a:pt x="410971" y="1120473"/>
                </a:lnTo>
                <a:lnTo>
                  <a:pt x="389354" y="1073770"/>
                </a:lnTo>
                <a:lnTo>
                  <a:pt x="367734" y="1027068"/>
                </a:lnTo>
                <a:lnTo>
                  <a:pt x="346112" y="980365"/>
                </a:lnTo>
                <a:lnTo>
                  <a:pt x="324489" y="933663"/>
                </a:lnTo>
                <a:lnTo>
                  <a:pt x="302864" y="886960"/>
                </a:lnTo>
                <a:lnTo>
                  <a:pt x="281237" y="840257"/>
                </a:lnTo>
                <a:lnTo>
                  <a:pt x="259609" y="793555"/>
                </a:lnTo>
                <a:lnTo>
                  <a:pt x="237980" y="746852"/>
                </a:lnTo>
                <a:lnTo>
                  <a:pt x="216349" y="700150"/>
                </a:lnTo>
                <a:lnTo>
                  <a:pt x="194717" y="653447"/>
                </a:lnTo>
                <a:lnTo>
                  <a:pt x="173084" y="606745"/>
                </a:lnTo>
                <a:lnTo>
                  <a:pt x="151451" y="560042"/>
                </a:lnTo>
                <a:lnTo>
                  <a:pt x="129816" y="513339"/>
                </a:lnTo>
                <a:lnTo>
                  <a:pt x="108181" y="466637"/>
                </a:lnTo>
                <a:lnTo>
                  <a:pt x="86545" y="419934"/>
                </a:lnTo>
                <a:lnTo>
                  <a:pt x="64909" y="373232"/>
                </a:lnTo>
                <a:lnTo>
                  <a:pt x="43273" y="326529"/>
                </a:lnTo>
                <a:lnTo>
                  <a:pt x="21636" y="279826"/>
                </a:lnTo>
                <a:lnTo>
                  <a:pt x="0" y="233124"/>
                </a:lnTo>
                <a:close/>
              </a:path>
            </a:pathLst>
          </a:custGeom>
          <a:ln w="9143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9254" y="3872991"/>
            <a:ext cx="1254125" cy="1278255"/>
          </a:xfrm>
          <a:custGeom>
            <a:avLst/>
            <a:gdLst/>
            <a:ahLst/>
            <a:cxnLst/>
            <a:rect l="l" t="t" r="r" b="b"/>
            <a:pathLst>
              <a:path w="1254125" h="1278254">
                <a:moveTo>
                  <a:pt x="0" y="390397"/>
                </a:moveTo>
                <a:lnTo>
                  <a:pt x="43951" y="370068"/>
                </a:lnTo>
                <a:lnTo>
                  <a:pt x="87916" y="349720"/>
                </a:lnTo>
                <a:lnTo>
                  <a:pt x="131889" y="329358"/>
                </a:lnTo>
                <a:lnTo>
                  <a:pt x="175862" y="308986"/>
                </a:lnTo>
                <a:lnTo>
                  <a:pt x="219827" y="288606"/>
                </a:lnTo>
                <a:lnTo>
                  <a:pt x="263778" y="268223"/>
                </a:lnTo>
                <a:lnTo>
                  <a:pt x="295104" y="306240"/>
                </a:lnTo>
                <a:lnTo>
                  <a:pt x="326433" y="344253"/>
                </a:lnTo>
                <a:lnTo>
                  <a:pt x="357764" y="382262"/>
                </a:lnTo>
                <a:lnTo>
                  <a:pt x="389098" y="420269"/>
                </a:lnTo>
                <a:lnTo>
                  <a:pt x="420434" y="458272"/>
                </a:lnTo>
                <a:lnTo>
                  <a:pt x="451770" y="496274"/>
                </a:lnTo>
                <a:lnTo>
                  <a:pt x="483107" y="534273"/>
                </a:lnTo>
                <a:lnTo>
                  <a:pt x="514445" y="572270"/>
                </a:lnTo>
                <a:lnTo>
                  <a:pt x="545781" y="610265"/>
                </a:lnTo>
                <a:lnTo>
                  <a:pt x="577117" y="648259"/>
                </a:lnTo>
                <a:lnTo>
                  <a:pt x="608451" y="686252"/>
                </a:lnTo>
                <a:lnTo>
                  <a:pt x="639782" y="724244"/>
                </a:lnTo>
                <a:lnTo>
                  <a:pt x="671111" y="762235"/>
                </a:lnTo>
                <a:lnTo>
                  <a:pt x="702437" y="800226"/>
                </a:lnTo>
                <a:lnTo>
                  <a:pt x="693592" y="751812"/>
                </a:lnTo>
                <a:lnTo>
                  <a:pt x="684748" y="703398"/>
                </a:lnTo>
                <a:lnTo>
                  <a:pt x="675904" y="654984"/>
                </a:lnTo>
                <a:lnTo>
                  <a:pt x="667061" y="606570"/>
                </a:lnTo>
                <a:lnTo>
                  <a:pt x="658219" y="558155"/>
                </a:lnTo>
                <a:lnTo>
                  <a:pt x="649379" y="509741"/>
                </a:lnTo>
                <a:lnTo>
                  <a:pt x="640540" y="461327"/>
                </a:lnTo>
                <a:lnTo>
                  <a:pt x="631703" y="412913"/>
                </a:lnTo>
                <a:lnTo>
                  <a:pt x="622868" y="364499"/>
                </a:lnTo>
                <a:lnTo>
                  <a:pt x="614036" y="316084"/>
                </a:lnTo>
                <a:lnTo>
                  <a:pt x="605207" y="267670"/>
                </a:lnTo>
                <a:lnTo>
                  <a:pt x="596381" y="219256"/>
                </a:lnTo>
                <a:lnTo>
                  <a:pt x="587558" y="170842"/>
                </a:lnTo>
                <a:lnTo>
                  <a:pt x="578738" y="122427"/>
                </a:lnTo>
                <a:lnTo>
                  <a:pt x="622798" y="102035"/>
                </a:lnTo>
                <a:lnTo>
                  <a:pt x="666844" y="81628"/>
                </a:lnTo>
                <a:lnTo>
                  <a:pt x="710882" y="61213"/>
                </a:lnTo>
                <a:lnTo>
                  <a:pt x="754920" y="40799"/>
                </a:lnTo>
                <a:lnTo>
                  <a:pt x="798966" y="20392"/>
                </a:lnTo>
                <a:lnTo>
                  <a:pt x="843026" y="0"/>
                </a:lnTo>
                <a:lnTo>
                  <a:pt x="864661" y="46702"/>
                </a:lnTo>
                <a:lnTo>
                  <a:pt x="886295" y="93405"/>
                </a:lnTo>
                <a:lnTo>
                  <a:pt x="907927" y="140107"/>
                </a:lnTo>
                <a:lnTo>
                  <a:pt x="929558" y="186810"/>
                </a:lnTo>
                <a:lnTo>
                  <a:pt x="951188" y="233512"/>
                </a:lnTo>
                <a:lnTo>
                  <a:pt x="972816" y="280215"/>
                </a:lnTo>
                <a:lnTo>
                  <a:pt x="994444" y="326918"/>
                </a:lnTo>
                <a:lnTo>
                  <a:pt x="1016071" y="373620"/>
                </a:lnTo>
                <a:lnTo>
                  <a:pt x="1037698" y="420323"/>
                </a:lnTo>
                <a:lnTo>
                  <a:pt x="1059325" y="467025"/>
                </a:lnTo>
                <a:lnTo>
                  <a:pt x="1080952" y="513728"/>
                </a:lnTo>
                <a:lnTo>
                  <a:pt x="1102579" y="560430"/>
                </a:lnTo>
                <a:lnTo>
                  <a:pt x="1124207" y="607133"/>
                </a:lnTo>
                <a:lnTo>
                  <a:pt x="1145835" y="653836"/>
                </a:lnTo>
                <a:lnTo>
                  <a:pt x="1167465" y="700538"/>
                </a:lnTo>
                <a:lnTo>
                  <a:pt x="1189096" y="747241"/>
                </a:lnTo>
                <a:lnTo>
                  <a:pt x="1210728" y="793943"/>
                </a:lnTo>
                <a:lnTo>
                  <a:pt x="1232362" y="840646"/>
                </a:lnTo>
                <a:lnTo>
                  <a:pt x="1253997" y="887348"/>
                </a:lnTo>
                <a:lnTo>
                  <a:pt x="1213042" y="906303"/>
                </a:lnTo>
                <a:lnTo>
                  <a:pt x="1172098" y="925258"/>
                </a:lnTo>
                <a:lnTo>
                  <a:pt x="1131179" y="944213"/>
                </a:lnTo>
                <a:lnTo>
                  <a:pt x="1090295" y="963167"/>
                </a:lnTo>
                <a:lnTo>
                  <a:pt x="1068730" y="916608"/>
                </a:lnTo>
                <a:lnTo>
                  <a:pt x="1047165" y="870045"/>
                </a:lnTo>
                <a:lnTo>
                  <a:pt x="1025601" y="823480"/>
                </a:lnTo>
                <a:lnTo>
                  <a:pt x="1004036" y="776912"/>
                </a:lnTo>
                <a:lnTo>
                  <a:pt x="982471" y="730344"/>
                </a:lnTo>
                <a:lnTo>
                  <a:pt x="960907" y="683774"/>
                </a:lnTo>
                <a:lnTo>
                  <a:pt x="939342" y="637203"/>
                </a:lnTo>
                <a:lnTo>
                  <a:pt x="917778" y="590632"/>
                </a:lnTo>
                <a:lnTo>
                  <a:pt x="896213" y="544061"/>
                </a:lnTo>
                <a:lnTo>
                  <a:pt x="874648" y="497491"/>
                </a:lnTo>
                <a:lnTo>
                  <a:pt x="853084" y="450923"/>
                </a:lnTo>
                <a:lnTo>
                  <a:pt x="831519" y="404355"/>
                </a:lnTo>
                <a:lnTo>
                  <a:pt x="809955" y="357790"/>
                </a:lnTo>
                <a:lnTo>
                  <a:pt x="788390" y="311227"/>
                </a:lnTo>
                <a:lnTo>
                  <a:pt x="766826" y="264667"/>
                </a:lnTo>
                <a:lnTo>
                  <a:pt x="776208" y="313340"/>
                </a:lnTo>
                <a:lnTo>
                  <a:pt x="785590" y="362013"/>
                </a:lnTo>
                <a:lnTo>
                  <a:pt x="794973" y="410686"/>
                </a:lnTo>
                <a:lnTo>
                  <a:pt x="804356" y="459359"/>
                </a:lnTo>
                <a:lnTo>
                  <a:pt x="813740" y="508031"/>
                </a:lnTo>
                <a:lnTo>
                  <a:pt x="823125" y="556704"/>
                </a:lnTo>
                <a:lnTo>
                  <a:pt x="832511" y="605377"/>
                </a:lnTo>
                <a:lnTo>
                  <a:pt x="841898" y="654050"/>
                </a:lnTo>
                <a:lnTo>
                  <a:pt x="851287" y="702722"/>
                </a:lnTo>
                <a:lnTo>
                  <a:pt x="860678" y="751395"/>
                </a:lnTo>
                <a:lnTo>
                  <a:pt x="870070" y="800068"/>
                </a:lnTo>
                <a:lnTo>
                  <a:pt x="879465" y="848741"/>
                </a:lnTo>
                <a:lnTo>
                  <a:pt x="888861" y="897413"/>
                </a:lnTo>
                <a:lnTo>
                  <a:pt x="898260" y="946086"/>
                </a:lnTo>
                <a:lnTo>
                  <a:pt x="907662" y="994759"/>
                </a:lnTo>
                <a:lnTo>
                  <a:pt x="917067" y="1043431"/>
                </a:lnTo>
                <a:lnTo>
                  <a:pt x="874605" y="1063053"/>
                </a:lnTo>
                <a:lnTo>
                  <a:pt x="832167" y="1082675"/>
                </a:lnTo>
                <a:lnTo>
                  <a:pt x="789729" y="1102296"/>
                </a:lnTo>
                <a:lnTo>
                  <a:pt x="747268" y="1121917"/>
                </a:lnTo>
                <a:lnTo>
                  <a:pt x="716264" y="1083270"/>
                </a:lnTo>
                <a:lnTo>
                  <a:pt x="685260" y="1044622"/>
                </a:lnTo>
                <a:lnTo>
                  <a:pt x="654256" y="1005974"/>
                </a:lnTo>
                <a:lnTo>
                  <a:pt x="623252" y="967325"/>
                </a:lnTo>
                <a:lnTo>
                  <a:pt x="592248" y="928675"/>
                </a:lnTo>
                <a:lnTo>
                  <a:pt x="561244" y="890025"/>
                </a:lnTo>
                <a:lnTo>
                  <a:pt x="530240" y="851373"/>
                </a:lnTo>
                <a:lnTo>
                  <a:pt x="499237" y="812720"/>
                </a:lnTo>
                <a:lnTo>
                  <a:pt x="468233" y="774066"/>
                </a:lnTo>
                <a:lnTo>
                  <a:pt x="437229" y="735410"/>
                </a:lnTo>
                <a:lnTo>
                  <a:pt x="406225" y="696752"/>
                </a:lnTo>
                <a:lnTo>
                  <a:pt x="375221" y="658092"/>
                </a:lnTo>
                <a:lnTo>
                  <a:pt x="344217" y="619429"/>
                </a:lnTo>
                <a:lnTo>
                  <a:pt x="313213" y="580765"/>
                </a:lnTo>
                <a:lnTo>
                  <a:pt x="282209" y="542098"/>
                </a:lnTo>
                <a:lnTo>
                  <a:pt x="251206" y="503427"/>
                </a:lnTo>
                <a:lnTo>
                  <a:pt x="272770" y="549987"/>
                </a:lnTo>
                <a:lnTo>
                  <a:pt x="294335" y="596550"/>
                </a:lnTo>
                <a:lnTo>
                  <a:pt x="315899" y="643115"/>
                </a:lnTo>
                <a:lnTo>
                  <a:pt x="337464" y="689683"/>
                </a:lnTo>
                <a:lnTo>
                  <a:pt x="359029" y="736251"/>
                </a:lnTo>
                <a:lnTo>
                  <a:pt x="380593" y="782821"/>
                </a:lnTo>
                <a:lnTo>
                  <a:pt x="402158" y="829392"/>
                </a:lnTo>
                <a:lnTo>
                  <a:pt x="423722" y="875963"/>
                </a:lnTo>
                <a:lnTo>
                  <a:pt x="445287" y="922534"/>
                </a:lnTo>
                <a:lnTo>
                  <a:pt x="466852" y="969104"/>
                </a:lnTo>
                <a:lnTo>
                  <a:pt x="488416" y="1015672"/>
                </a:lnTo>
                <a:lnTo>
                  <a:pt x="509981" y="1062240"/>
                </a:lnTo>
                <a:lnTo>
                  <a:pt x="531545" y="1108805"/>
                </a:lnTo>
                <a:lnTo>
                  <a:pt x="553110" y="1155368"/>
                </a:lnTo>
                <a:lnTo>
                  <a:pt x="574675" y="1201927"/>
                </a:lnTo>
                <a:lnTo>
                  <a:pt x="533737" y="1220882"/>
                </a:lnTo>
                <a:lnTo>
                  <a:pt x="492823" y="1239837"/>
                </a:lnTo>
                <a:lnTo>
                  <a:pt x="451909" y="1258792"/>
                </a:lnTo>
                <a:lnTo>
                  <a:pt x="410971" y="1277746"/>
                </a:lnTo>
                <a:lnTo>
                  <a:pt x="389336" y="1231044"/>
                </a:lnTo>
                <a:lnTo>
                  <a:pt x="367702" y="1184341"/>
                </a:lnTo>
                <a:lnTo>
                  <a:pt x="346070" y="1137639"/>
                </a:lnTo>
                <a:lnTo>
                  <a:pt x="324439" y="1090936"/>
                </a:lnTo>
                <a:lnTo>
                  <a:pt x="302809" y="1044234"/>
                </a:lnTo>
                <a:lnTo>
                  <a:pt x="281181" y="997531"/>
                </a:lnTo>
                <a:lnTo>
                  <a:pt x="259553" y="950828"/>
                </a:lnTo>
                <a:lnTo>
                  <a:pt x="237926" y="904126"/>
                </a:lnTo>
                <a:lnTo>
                  <a:pt x="216299" y="857423"/>
                </a:lnTo>
                <a:lnTo>
                  <a:pt x="194672" y="810721"/>
                </a:lnTo>
                <a:lnTo>
                  <a:pt x="173045" y="764018"/>
                </a:lnTo>
                <a:lnTo>
                  <a:pt x="151418" y="717316"/>
                </a:lnTo>
                <a:lnTo>
                  <a:pt x="129790" y="670613"/>
                </a:lnTo>
                <a:lnTo>
                  <a:pt x="108162" y="623910"/>
                </a:lnTo>
                <a:lnTo>
                  <a:pt x="86532" y="577208"/>
                </a:lnTo>
                <a:lnTo>
                  <a:pt x="64901" y="530505"/>
                </a:lnTo>
                <a:lnTo>
                  <a:pt x="43269" y="483803"/>
                </a:lnTo>
                <a:lnTo>
                  <a:pt x="21635" y="437100"/>
                </a:lnTo>
                <a:lnTo>
                  <a:pt x="0" y="390397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429" y="4495291"/>
            <a:ext cx="1075055" cy="1187450"/>
          </a:xfrm>
          <a:custGeom>
            <a:avLst/>
            <a:gdLst/>
            <a:ahLst/>
            <a:cxnLst/>
            <a:rect l="l" t="t" r="r" b="b"/>
            <a:pathLst>
              <a:path w="1075055" h="1187450">
                <a:moveTo>
                  <a:pt x="0" y="299719"/>
                </a:moveTo>
                <a:lnTo>
                  <a:pt x="46226" y="278302"/>
                </a:lnTo>
                <a:lnTo>
                  <a:pt x="92452" y="256885"/>
                </a:lnTo>
                <a:lnTo>
                  <a:pt x="138678" y="235468"/>
                </a:lnTo>
                <a:lnTo>
                  <a:pt x="184904" y="214052"/>
                </a:lnTo>
                <a:lnTo>
                  <a:pt x="231130" y="192637"/>
                </a:lnTo>
                <a:lnTo>
                  <a:pt x="277357" y="171224"/>
                </a:lnTo>
                <a:lnTo>
                  <a:pt x="323583" y="149812"/>
                </a:lnTo>
                <a:lnTo>
                  <a:pt x="369809" y="128402"/>
                </a:lnTo>
                <a:lnTo>
                  <a:pt x="416035" y="106994"/>
                </a:lnTo>
                <a:lnTo>
                  <a:pt x="462261" y="85589"/>
                </a:lnTo>
                <a:lnTo>
                  <a:pt x="508488" y="64187"/>
                </a:lnTo>
                <a:lnTo>
                  <a:pt x="554714" y="42788"/>
                </a:lnTo>
                <a:lnTo>
                  <a:pt x="600940" y="21392"/>
                </a:lnTo>
                <a:lnTo>
                  <a:pt x="647166" y="0"/>
                </a:lnTo>
                <a:lnTo>
                  <a:pt x="664547" y="37528"/>
                </a:lnTo>
                <a:lnTo>
                  <a:pt x="681926" y="75056"/>
                </a:lnTo>
                <a:lnTo>
                  <a:pt x="699305" y="112585"/>
                </a:lnTo>
                <a:lnTo>
                  <a:pt x="716686" y="150113"/>
                </a:lnTo>
                <a:lnTo>
                  <a:pt x="669591" y="171910"/>
                </a:lnTo>
                <a:lnTo>
                  <a:pt x="622496" y="193713"/>
                </a:lnTo>
                <a:lnTo>
                  <a:pt x="575402" y="215521"/>
                </a:lnTo>
                <a:lnTo>
                  <a:pt x="528309" y="237331"/>
                </a:lnTo>
                <a:lnTo>
                  <a:pt x="481215" y="259143"/>
                </a:lnTo>
                <a:lnTo>
                  <a:pt x="434122" y="280955"/>
                </a:lnTo>
                <a:lnTo>
                  <a:pt x="387028" y="302765"/>
                </a:lnTo>
                <a:lnTo>
                  <a:pt x="339934" y="324573"/>
                </a:lnTo>
                <a:lnTo>
                  <a:pt x="292840" y="346376"/>
                </a:lnTo>
                <a:lnTo>
                  <a:pt x="245744" y="368172"/>
                </a:lnTo>
                <a:lnTo>
                  <a:pt x="268526" y="417341"/>
                </a:lnTo>
                <a:lnTo>
                  <a:pt x="291304" y="466534"/>
                </a:lnTo>
                <a:lnTo>
                  <a:pt x="314080" y="515727"/>
                </a:lnTo>
                <a:lnTo>
                  <a:pt x="336854" y="564895"/>
                </a:lnTo>
                <a:lnTo>
                  <a:pt x="380673" y="544592"/>
                </a:lnTo>
                <a:lnTo>
                  <a:pt x="424492" y="524294"/>
                </a:lnTo>
                <a:lnTo>
                  <a:pt x="468312" y="504001"/>
                </a:lnTo>
                <a:lnTo>
                  <a:pt x="512132" y="483711"/>
                </a:lnTo>
                <a:lnTo>
                  <a:pt x="555953" y="463422"/>
                </a:lnTo>
                <a:lnTo>
                  <a:pt x="599775" y="443134"/>
                </a:lnTo>
                <a:lnTo>
                  <a:pt x="643599" y="422844"/>
                </a:lnTo>
                <a:lnTo>
                  <a:pt x="687424" y="402551"/>
                </a:lnTo>
                <a:lnTo>
                  <a:pt x="731251" y="382253"/>
                </a:lnTo>
                <a:lnTo>
                  <a:pt x="775080" y="361949"/>
                </a:lnTo>
                <a:lnTo>
                  <a:pt x="792343" y="399361"/>
                </a:lnTo>
                <a:lnTo>
                  <a:pt x="809640" y="436737"/>
                </a:lnTo>
                <a:lnTo>
                  <a:pt x="826962" y="474089"/>
                </a:lnTo>
                <a:lnTo>
                  <a:pt x="844295" y="511428"/>
                </a:lnTo>
                <a:lnTo>
                  <a:pt x="800470" y="531736"/>
                </a:lnTo>
                <a:lnTo>
                  <a:pt x="756645" y="552042"/>
                </a:lnTo>
                <a:lnTo>
                  <a:pt x="712822" y="572347"/>
                </a:lnTo>
                <a:lnTo>
                  <a:pt x="669000" y="592650"/>
                </a:lnTo>
                <a:lnTo>
                  <a:pt x="625179" y="612949"/>
                </a:lnTo>
                <a:lnTo>
                  <a:pt x="581359" y="633245"/>
                </a:lnTo>
                <a:lnTo>
                  <a:pt x="537539" y="653536"/>
                </a:lnTo>
                <a:lnTo>
                  <a:pt x="493720" y="673822"/>
                </a:lnTo>
                <a:lnTo>
                  <a:pt x="449901" y="694102"/>
                </a:lnTo>
                <a:lnTo>
                  <a:pt x="406082" y="714374"/>
                </a:lnTo>
                <a:lnTo>
                  <a:pt x="428454" y="762685"/>
                </a:lnTo>
                <a:lnTo>
                  <a:pt x="450826" y="810996"/>
                </a:lnTo>
                <a:lnTo>
                  <a:pt x="473196" y="859307"/>
                </a:lnTo>
                <a:lnTo>
                  <a:pt x="495565" y="907618"/>
                </a:lnTo>
                <a:lnTo>
                  <a:pt x="517931" y="955928"/>
                </a:lnTo>
                <a:lnTo>
                  <a:pt x="562259" y="935389"/>
                </a:lnTo>
                <a:lnTo>
                  <a:pt x="606589" y="914851"/>
                </a:lnTo>
                <a:lnTo>
                  <a:pt x="650919" y="894313"/>
                </a:lnTo>
                <a:lnTo>
                  <a:pt x="695250" y="873777"/>
                </a:lnTo>
                <a:lnTo>
                  <a:pt x="739582" y="853244"/>
                </a:lnTo>
                <a:lnTo>
                  <a:pt x="783915" y="832713"/>
                </a:lnTo>
                <a:lnTo>
                  <a:pt x="828249" y="812186"/>
                </a:lnTo>
                <a:lnTo>
                  <a:pt x="872582" y="791662"/>
                </a:lnTo>
                <a:lnTo>
                  <a:pt x="916917" y="771144"/>
                </a:lnTo>
                <a:lnTo>
                  <a:pt x="961251" y="750630"/>
                </a:lnTo>
                <a:lnTo>
                  <a:pt x="1005586" y="730122"/>
                </a:lnTo>
                <a:lnTo>
                  <a:pt x="1022848" y="767480"/>
                </a:lnTo>
                <a:lnTo>
                  <a:pt x="1040145" y="804862"/>
                </a:lnTo>
                <a:lnTo>
                  <a:pt x="1057467" y="842244"/>
                </a:lnTo>
                <a:lnTo>
                  <a:pt x="1074801" y="879601"/>
                </a:lnTo>
                <a:lnTo>
                  <a:pt x="1027368" y="901563"/>
                </a:lnTo>
                <a:lnTo>
                  <a:pt x="979939" y="923525"/>
                </a:lnTo>
                <a:lnTo>
                  <a:pt x="932514" y="945487"/>
                </a:lnTo>
                <a:lnTo>
                  <a:pt x="885092" y="967448"/>
                </a:lnTo>
                <a:lnTo>
                  <a:pt x="837673" y="989409"/>
                </a:lnTo>
                <a:lnTo>
                  <a:pt x="790255" y="1011370"/>
                </a:lnTo>
                <a:lnTo>
                  <a:pt x="742840" y="1033330"/>
                </a:lnTo>
                <a:lnTo>
                  <a:pt x="695426" y="1055290"/>
                </a:lnTo>
                <a:lnTo>
                  <a:pt x="648013" y="1077249"/>
                </a:lnTo>
                <a:lnTo>
                  <a:pt x="600600" y="1099207"/>
                </a:lnTo>
                <a:lnTo>
                  <a:pt x="553187" y="1121164"/>
                </a:lnTo>
                <a:lnTo>
                  <a:pt x="505774" y="1143121"/>
                </a:lnTo>
                <a:lnTo>
                  <a:pt x="458361" y="1165076"/>
                </a:lnTo>
                <a:lnTo>
                  <a:pt x="410946" y="1187030"/>
                </a:lnTo>
                <a:lnTo>
                  <a:pt x="389317" y="1140334"/>
                </a:lnTo>
                <a:lnTo>
                  <a:pt x="367689" y="1093636"/>
                </a:lnTo>
                <a:lnTo>
                  <a:pt x="346060" y="1046938"/>
                </a:lnTo>
                <a:lnTo>
                  <a:pt x="324431" y="1000239"/>
                </a:lnTo>
                <a:lnTo>
                  <a:pt x="302802" y="953540"/>
                </a:lnTo>
                <a:lnTo>
                  <a:pt x="281173" y="906841"/>
                </a:lnTo>
                <a:lnTo>
                  <a:pt x="259545" y="860141"/>
                </a:lnTo>
                <a:lnTo>
                  <a:pt x="237916" y="813440"/>
                </a:lnTo>
                <a:lnTo>
                  <a:pt x="216287" y="766740"/>
                </a:lnTo>
                <a:lnTo>
                  <a:pt x="194658" y="720039"/>
                </a:lnTo>
                <a:lnTo>
                  <a:pt x="173030" y="673337"/>
                </a:lnTo>
                <a:lnTo>
                  <a:pt x="151401" y="626636"/>
                </a:lnTo>
                <a:lnTo>
                  <a:pt x="129772" y="579934"/>
                </a:lnTo>
                <a:lnTo>
                  <a:pt x="108143" y="533232"/>
                </a:lnTo>
                <a:lnTo>
                  <a:pt x="86515" y="486529"/>
                </a:lnTo>
                <a:lnTo>
                  <a:pt x="64886" y="439827"/>
                </a:lnTo>
                <a:lnTo>
                  <a:pt x="43257" y="393125"/>
                </a:lnTo>
                <a:lnTo>
                  <a:pt x="21628" y="346422"/>
                </a:lnTo>
                <a:lnTo>
                  <a:pt x="0" y="299719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0809" y="3406775"/>
            <a:ext cx="407670" cy="322580"/>
          </a:xfrm>
          <a:custGeom>
            <a:avLst/>
            <a:gdLst/>
            <a:ahLst/>
            <a:cxnLst/>
            <a:rect l="l" t="t" r="r" b="b"/>
            <a:pathLst>
              <a:path w="407670" h="322579">
                <a:moveTo>
                  <a:pt x="0" y="152146"/>
                </a:moveTo>
                <a:lnTo>
                  <a:pt x="46924" y="130421"/>
                </a:lnTo>
                <a:lnTo>
                  <a:pt x="93860" y="108686"/>
                </a:lnTo>
                <a:lnTo>
                  <a:pt x="140802" y="86945"/>
                </a:lnTo>
                <a:lnTo>
                  <a:pt x="187746" y="65200"/>
                </a:lnTo>
                <a:lnTo>
                  <a:pt x="234688" y="43459"/>
                </a:lnTo>
                <a:lnTo>
                  <a:pt x="281624" y="21724"/>
                </a:lnTo>
                <a:lnTo>
                  <a:pt x="328549" y="0"/>
                </a:lnTo>
                <a:lnTo>
                  <a:pt x="348265" y="42501"/>
                </a:lnTo>
                <a:lnTo>
                  <a:pt x="367982" y="85026"/>
                </a:lnTo>
                <a:lnTo>
                  <a:pt x="387699" y="127551"/>
                </a:lnTo>
                <a:lnTo>
                  <a:pt x="407415" y="170052"/>
                </a:lnTo>
                <a:lnTo>
                  <a:pt x="360451" y="191777"/>
                </a:lnTo>
                <a:lnTo>
                  <a:pt x="313497" y="213512"/>
                </a:lnTo>
                <a:lnTo>
                  <a:pt x="266550" y="235253"/>
                </a:lnTo>
                <a:lnTo>
                  <a:pt x="219605" y="256998"/>
                </a:lnTo>
                <a:lnTo>
                  <a:pt x="172658" y="278739"/>
                </a:lnTo>
                <a:lnTo>
                  <a:pt x="125704" y="300474"/>
                </a:lnTo>
                <a:lnTo>
                  <a:pt x="78739" y="322199"/>
                </a:lnTo>
                <a:lnTo>
                  <a:pt x="59025" y="279715"/>
                </a:lnTo>
                <a:lnTo>
                  <a:pt x="39322" y="237220"/>
                </a:lnTo>
                <a:lnTo>
                  <a:pt x="19643" y="194700"/>
                </a:lnTo>
                <a:lnTo>
                  <a:pt x="0" y="152146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8590" y="2667238"/>
            <a:ext cx="421640" cy="351155"/>
          </a:xfrm>
          <a:custGeom>
            <a:avLst/>
            <a:gdLst/>
            <a:ahLst/>
            <a:cxnLst/>
            <a:rect l="l" t="t" r="r" b="b"/>
            <a:pathLst>
              <a:path w="421639" h="351155">
                <a:moveTo>
                  <a:pt x="0" y="125491"/>
                </a:moveTo>
                <a:lnTo>
                  <a:pt x="20865" y="170526"/>
                </a:lnTo>
                <a:lnTo>
                  <a:pt x="41712" y="215560"/>
                </a:lnTo>
                <a:lnTo>
                  <a:pt x="62554" y="260594"/>
                </a:lnTo>
                <a:lnTo>
                  <a:pt x="83401" y="305628"/>
                </a:lnTo>
                <a:lnTo>
                  <a:pt x="104267" y="350662"/>
                </a:lnTo>
                <a:lnTo>
                  <a:pt x="136844" y="335593"/>
                </a:lnTo>
                <a:lnTo>
                  <a:pt x="169433" y="320500"/>
                </a:lnTo>
                <a:lnTo>
                  <a:pt x="202047" y="305407"/>
                </a:lnTo>
                <a:lnTo>
                  <a:pt x="291794" y="262999"/>
                </a:lnTo>
                <a:lnTo>
                  <a:pt x="336391" y="239839"/>
                </a:lnTo>
                <a:lnTo>
                  <a:pt x="387985" y="206009"/>
                </a:lnTo>
                <a:lnTo>
                  <a:pt x="415917" y="162522"/>
                </a:lnTo>
                <a:lnTo>
                  <a:pt x="421251" y="127869"/>
                </a:lnTo>
                <a:lnTo>
                  <a:pt x="419512" y="109458"/>
                </a:lnTo>
                <a:lnTo>
                  <a:pt x="407035" y="70754"/>
                </a:lnTo>
                <a:lnTo>
                  <a:pt x="382381" y="33035"/>
                </a:lnTo>
                <a:lnTo>
                  <a:pt x="350012" y="9413"/>
                </a:lnTo>
                <a:lnTo>
                  <a:pt x="311261" y="0"/>
                </a:lnTo>
                <a:lnTo>
                  <a:pt x="289986" y="823"/>
                </a:lnTo>
                <a:lnTo>
                  <a:pt x="250769" y="11447"/>
                </a:lnTo>
                <a:lnTo>
                  <a:pt x="185808" y="39693"/>
                </a:lnTo>
                <a:lnTo>
                  <a:pt x="137540" y="61864"/>
                </a:lnTo>
                <a:lnTo>
                  <a:pt x="103155" y="77771"/>
                </a:lnTo>
                <a:lnTo>
                  <a:pt x="68770" y="93678"/>
                </a:lnTo>
                <a:lnTo>
                  <a:pt x="34385" y="109585"/>
                </a:lnTo>
                <a:lnTo>
                  <a:pt x="0" y="125491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2845" y="2482214"/>
            <a:ext cx="1195705" cy="1129665"/>
          </a:xfrm>
          <a:custGeom>
            <a:avLst/>
            <a:gdLst/>
            <a:ahLst/>
            <a:cxnLst/>
            <a:rect l="l" t="t" r="r" b="b"/>
            <a:pathLst>
              <a:path w="1195704" h="1129664">
                <a:moveTo>
                  <a:pt x="0" y="242062"/>
                </a:moveTo>
                <a:lnTo>
                  <a:pt x="46344" y="220583"/>
                </a:lnTo>
                <a:lnTo>
                  <a:pt x="92698" y="199104"/>
                </a:lnTo>
                <a:lnTo>
                  <a:pt x="139057" y="177625"/>
                </a:lnTo>
                <a:lnTo>
                  <a:pt x="185420" y="156146"/>
                </a:lnTo>
                <a:lnTo>
                  <a:pt x="231782" y="134667"/>
                </a:lnTo>
                <a:lnTo>
                  <a:pt x="278141" y="113188"/>
                </a:lnTo>
                <a:lnTo>
                  <a:pt x="324495" y="91709"/>
                </a:lnTo>
                <a:lnTo>
                  <a:pt x="370839" y="70231"/>
                </a:lnTo>
                <a:lnTo>
                  <a:pt x="436751" y="41558"/>
                </a:lnTo>
                <a:lnTo>
                  <a:pt x="494458" y="20304"/>
                </a:lnTo>
                <a:lnTo>
                  <a:pt x="543950" y="6455"/>
                </a:lnTo>
                <a:lnTo>
                  <a:pt x="585215" y="0"/>
                </a:lnTo>
                <a:lnTo>
                  <a:pt x="621958" y="309"/>
                </a:lnTo>
                <a:lnTo>
                  <a:pt x="692443" y="19359"/>
                </a:lnTo>
                <a:lnTo>
                  <a:pt x="726185" y="38100"/>
                </a:lnTo>
                <a:lnTo>
                  <a:pt x="757529" y="62029"/>
                </a:lnTo>
                <a:lnTo>
                  <a:pt x="785098" y="90376"/>
                </a:lnTo>
                <a:lnTo>
                  <a:pt x="808928" y="123128"/>
                </a:lnTo>
                <a:lnTo>
                  <a:pt x="829055" y="160274"/>
                </a:lnTo>
                <a:lnTo>
                  <a:pt x="847564" y="209684"/>
                </a:lnTo>
                <a:lnTo>
                  <a:pt x="856821" y="258095"/>
                </a:lnTo>
                <a:lnTo>
                  <a:pt x="856863" y="305506"/>
                </a:lnTo>
                <a:lnTo>
                  <a:pt x="847725" y="351917"/>
                </a:lnTo>
                <a:lnTo>
                  <a:pt x="828938" y="396470"/>
                </a:lnTo>
                <a:lnTo>
                  <a:pt x="800211" y="438308"/>
                </a:lnTo>
                <a:lnTo>
                  <a:pt x="761553" y="477432"/>
                </a:lnTo>
                <a:lnTo>
                  <a:pt x="712977" y="513842"/>
                </a:lnTo>
                <a:lnTo>
                  <a:pt x="748389" y="518554"/>
                </a:lnTo>
                <a:lnTo>
                  <a:pt x="812829" y="533933"/>
                </a:lnTo>
                <a:lnTo>
                  <a:pt x="873317" y="559460"/>
                </a:lnTo>
                <a:lnTo>
                  <a:pt x="911621" y="580691"/>
                </a:lnTo>
                <a:lnTo>
                  <a:pt x="956808" y="608280"/>
                </a:lnTo>
                <a:lnTo>
                  <a:pt x="1008888" y="642238"/>
                </a:lnTo>
                <a:lnTo>
                  <a:pt x="1055560" y="673193"/>
                </a:lnTo>
                <a:lnTo>
                  <a:pt x="1102233" y="704135"/>
                </a:lnTo>
                <a:lnTo>
                  <a:pt x="1148905" y="735054"/>
                </a:lnTo>
                <a:lnTo>
                  <a:pt x="1195577" y="765937"/>
                </a:lnTo>
                <a:lnTo>
                  <a:pt x="1153439" y="785506"/>
                </a:lnTo>
                <a:lnTo>
                  <a:pt x="1111300" y="805050"/>
                </a:lnTo>
                <a:lnTo>
                  <a:pt x="1069162" y="824577"/>
                </a:lnTo>
                <a:lnTo>
                  <a:pt x="1027023" y="844091"/>
                </a:lnTo>
                <a:lnTo>
                  <a:pt x="984884" y="863600"/>
                </a:lnTo>
                <a:lnTo>
                  <a:pt x="941513" y="836777"/>
                </a:lnTo>
                <a:lnTo>
                  <a:pt x="898124" y="809955"/>
                </a:lnTo>
                <a:lnTo>
                  <a:pt x="854729" y="783132"/>
                </a:lnTo>
                <a:lnTo>
                  <a:pt x="811340" y="756310"/>
                </a:lnTo>
                <a:lnTo>
                  <a:pt x="767968" y="729488"/>
                </a:lnTo>
                <a:lnTo>
                  <a:pt x="714960" y="697011"/>
                </a:lnTo>
                <a:lnTo>
                  <a:pt x="671750" y="671607"/>
                </a:lnTo>
                <a:lnTo>
                  <a:pt x="638327" y="653299"/>
                </a:lnTo>
                <a:lnTo>
                  <a:pt x="596298" y="635559"/>
                </a:lnTo>
                <a:lnTo>
                  <a:pt x="561298" y="629360"/>
                </a:lnTo>
                <a:lnTo>
                  <a:pt x="544702" y="629665"/>
                </a:lnTo>
                <a:lnTo>
                  <a:pt x="504983" y="638937"/>
                </a:lnTo>
                <a:lnTo>
                  <a:pt x="451357" y="660781"/>
                </a:lnTo>
                <a:lnTo>
                  <a:pt x="442404" y="664950"/>
                </a:lnTo>
                <a:lnTo>
                  <a:pt x="433450" y="669083"/>
                </a:lnTo>
                <a:lnTo>
                  <a:pt x="424497" y="673193"/>
                </a:lnTo>
                <a:lnTo>
                  <a:pt x="415543" y="677290"/>
                </a:lnTo>
                <a:lnTo>
                  <a:pt x="437017" y="723624"/>
                </a:lnTo>
                <a:lnTo>
                  <a:pt x="458479" y="769947"/>
                </a:lnTo>
                <a:lnTo>
                  <a:pt x="479933" y="816261"/>
                </a:lnTo>
                <a:lnTo>
                  <a:pt x="501380" y="862568"/>
                </a:lnTo>
                <a:lnTo>
                  <a:pt x="522820" y="908868"/>
                </a:lnTo>
                <a:lnTo>
                  <a:pt x="544256" y="955165"/>
                </a:lnTo>
                <a:lnTo>
                  <a:pt x="565689" y="1001458"/>
                </a:lnTo>
                <a:lnTo>
                  <a:pt x="587120" y="1047750"/>
                </a:lnTo>
                <a:lnTo>
                  <a:pt x="543095" y="1068153"/>
                </a:lnTo>
                <a:lnTo>
                  <a:pt x="499046" y="1088580"/>
                </a:lnTo>
                <a:lnTo>
                  <a:pt x="454997" y="1109007"/>
                </a:lnTo>
                <a:lnTo>
                  <a:pt x="410971" y="1129411"/>
                </a:lnTo>
                <a:lnTo>
                  <a:pt x="389335" y="1082708"/>
                </a:lnTo>
                <a:lnTo>
                  <a:pt x="367698" y="1036005"/>
                </a:lnTo>
                <a:lnTo>
                  <a:pt x="346062" y="989303"/>
                </a:lnTo>
                <a:lnTo>
                  <a:pt x="324426" y="942600"/>
                </a:lnTo>
                <a:lnTo>
                  <a:pt x="302790" y="895898"/>
                </a:lnTo>
                <a:lnTo>
                  <a:pt x="281155" y="849195"/>
                </a:lnTo>
                <a:lnTo>
                  <a:pt x="259520" y="802492"/>
                </a:lnTo>
                <a:lnTo>
                  <a:pt x="237887" y="755790"/>
                </a:lnTo>
                <a:lnTo>
                  <a:pt x="216254" y="709087"/>
                </a:lnTo>
                <a:lnTo>
                  <a:pt x="194622" y="662385"/>
                </a:lnTo>
                <a:lnTo>
                  <a:pt x="172991" y="615682"/>
                </a:lnTo>
                <a:lnTo>
                  <a:pt x="151362" y="568980"/>
                </a:lnTo>
                <a:lnTo>
                  <a:pt x="129734" y="522277"/>
                </a:lnTo>
                <a:lnTo>
                  <a:pt x="108107" y="475574"/>
                </a:lnTo>
                <a:lnTo>
                  <a:pt x="86482" y="428872"/>
                </a:lnTo>
                <a:lnTo>
                  <a:pt x="64859" y="382169"/>
                </a:lnTo>
                <a:lnTo>
                  <a:pt x="43237" y="335467"/>
                </a:lnTo>
                <a:lnTo>
                  <a:pt x="21617" y="288764"/>
                </a:lnTo>
                <a:lnTo>
                  <a:pt x="0" y="242062"/>
                </a:lnTo>
                <a:close/>
              </a:path>
            </a:pathLst>
          </a:custGeom>
          <a:ln w="9143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37153" y="1338495"/>
            <a:ext cx="1024255" cy="1022350"/>
          </a:xfrm>
          <a:custGeom>
            <a:avLst/>
            <a:gdLst/>
            <a:ahLst/>
            <a:cxnLst/>
            <a:rect l="l" t="t" r="r" b="b"/>
            <a:pathLst>
              <a:path w="1024254" h="1022350">
                <a:moveTo>
                  <a:pt x="279696" y="54948"/>
                </a:moveTo>
                <a:lnTo>
                  <a:pt x="332826" y="32702"/>
                </a:lnTo>
                <a:lnTo>
                  <a:pt x="383761" y="16129"/>
                </a:lnTo>
                <a:lnTo>
                  <a:pt x="432509" y="5228"/>
                </a:lnTo>
                <a:lnTo>
                  <a:pt x="479077" y="0"/>
                </a:lnTo>
                <a:lnTo>
                  <a:pt x="523472" y="444"/>
                </a:lnTo>
                <a:lnTo>
                  <a:pt x="565700" y="6561"/>
                </a:lnTo>
                <a:lnTo>
                  <a:pt x="613510" y="20704"/>
                </a:lnTo>
                <a:lnTo>
                  <a:pt x="658041" y="41491"/>
                </a:lnTo>
                <a:lnTo>
                  <a:pt x="699303" y="68923"/>
                </a:lnTo>
                <a:lnTo>
                  <a:pt x="737311" y="103000"/>
                </a:lnTo>
                <a:lnTo>
                  <a:pt x="772075" y="143721"/>
                </a:lnTo>
                <a:lnTo>
                  <a:pt x="732166" y="172298"/>
                </a:lnTo>
                <a:lnTo>
                  <a:pt x="692256" y="200887"/>
                </a:lnTo>
                <a:lnTo>
                  <a:pt x="652346" y="229500"/>
                </a:lnTo>
                <a:lnTo>
                  <a:pt x="612436" y="258148"/>
                </a:lnTo>
                <a:lnTo>
                  <a:pt x="586836" y="232355"/>
                </a:lnTo>
                <a:lnTo>
                  <a:pt x="558795" y="211920"/>
                </a:lnTo>
                <a:lnTo>
                  <a:pt x="528301" y="196819"/>
                </a:lnTo>
                <a:lnTo>
                  <a:pt x="495342" y="187028"/>
                </a:lnTo>
                <a:lnTo>
                  <a:pt x="460596" y="182980"/>
                </a:lnTo>
                <a:lnTo>
                  <a:pt x="424921" y="185123"/>
                </a:lnTo>
                <a:lnTo>
                  <a:pt x="350689" y="207983"/>
                </a:lnTo>
                <a:lnTo>
                  <a:pt x="307726" y="231497"/>
                </a:lnTo>
                <a:lnTo>
                  <a:pt x="271334" y="259212"/>
                </a:lnTo>
                <a:lnTo>
                  <a:pt x="241501" y="291120"/>
                </a:lnTo>
                <a:lnTo>
                  <a:pt x="218215" y="327217"/>
                </a:lnTo>
                <a:lnTo>
                  <a:pt x="201464" y="367495"/>
                </a:lnTo>
                <a:lnTo>
                  <a:pt x="192045" y="411554"/>
                </a:lnTo>
                <a:lnTo>
                  <a:pt x="190758" y="458844"/>
                </a:lnTo>
                <a:lnTo>
                  <a:pt x="197597" y="509364"/>
                </a:lnTo>
                <a:lnTo>
                  <a:pt x="212555" y="563116"/>
                </a:lnTo>
                <a:lnTo>
                  <a:pt x="235627" y="620098"/>
                </a:lnTo>
                <a:lnTo>
                  <a:pt x="260912" y="669660"/>
                </a:lnTo>
                <a:lnTo>
                  <a:pt x="287998" y="713062"/>
                </a:lnTo>
                <a:lnTo>
                  <a:pt x="316892" y="750305"/>
                </a:lnTo>
                <a:lnTo>
                  <a:pt x="347594" y="781388"/>
                </a:lnTo>
                <a:lnTo>
                  <a:pt x="380110" y="806312"/>
                </a:lnTo>
                <a:lnTo>
                  <a:pt x="414443" y="825076"/>
                </a:lnTo>
                <a:lnTo>
                  <a:pt x="456917" y="839887"/>
                </a:lnTo>
                <a:lnTo>
                  <a:pt x="499909" y="846823"/>
                </a:lnTo>
                <a:lnTo>
                  <a:pt x="543420" y="845870"/>
                </a:lnTo>
                <a:lnTo>
                  <a:pt x="587448" y="837016"/>
                </a:lnTo>
                <a:lnTo>
                  <a:pt x="631994" y="820250"/>
                </a:lnTo>
                <a:lnTo>
                  <a:pt x="684890" y="789008"/>
                </a:lnTo>
                <a:lnTo>
                  <a:pt x="732832" y="746717"/>
                </a:lnTo>
                <a:lnTo>
                  <a:pt x="773203" y="698346"/>
                </a:lnTo>
                <a:lnTo>
                  <a:pt x="803571" y="648927"/>
                </a:lnTo>
                <a:lnTo>
                  <a:pt x="790522" y="620753"/>
                </a:lnTo>
                <a:lnTo>
                  <a:pt x="777473" y="592603"/>
                </a:lnTo>
                <a:lnTo>
                  <a:pt x="764424" y="564452"/>
                </a:lnTo>
                <a:lnTo>
                  <a:pt x="751374" y="536278"/>
                </a:lnTo>
                <a:lnTo>
                  <a:pt x="700912" y="559634"/>
                </a:lnTo>
                <a:lnTo>
                  <a:pt x="650473" y="583014"/>
                </a:lnTo>
                <a:lnTo>
                  <a:pt x="600034" y="606394"/>
                </a:lnTo>
                <a:lnTo>
                  <a:pt x="549571" y="629750"/>
                </a:lnTo>
                <a:lnTo>
                  <a:pt x="532256" y="592392"/>
                </a:lnTo>
                <a:lnTo>
                  <a:pt x="514964" y="555011"/>
                </a:lnTo>
                <a:lnTo>
                  <a:pt x="497672" y="517629"/>
                </a:lnTo>
                <a:lnTo>
                  <a:pt x="480356" y="480271"/>
                </a:lnTo>
                <a:lnTo>
                  <a:pt x="527839" y="458269"/>
                </a:lnTo>
                <a:lnTo>
                  <a:pt x="575321" y="436268"/>
                </a:lnTo>
                <a:lnTo>
                  <a:pt x="622803" y="414270"/>
                </a:lnTo>
                <a:lnTo>
                  <a:pt x="670285" y="392276"/>
                </a:lnTo>
                <a:lnTo>
                  <a:pt x="717767" y="370288"/>
                </a:lnTo>
                <a:lnTo>
                  <a:pt x="765249" y="348308"/>
                </a:lnTo>
                <a:lnTo>
                  <a:pt x="812731" y="326337"/>
                </a:lnTo>
                <a:lnTo>
                  <a:pt x="860213" y="304376"/>
                </a:lnTo>
                <a:lnTo>
                  <a:pt x="880650" y="348567"/>
                </a:lnTo>
                <a:lnTo>
                  <a:pt x="901097" y="392748"/>
                </a:lnTo>
                <a:lnTo>
                  <a:pt x="921554" y="436924"/>
                </a:lnTo>
                <a:lnTo>
                  <a:pt x="942017" y="481097"/>
                </a:lnTo>
                <a:lnTo>
                  <a:pt x="962487" y="525269"/>
                </a:lnTo>
                <a:lnTo>
                  <a:pt x="982961" y="569445"/>
                </a:lnTo>
                <a:lnTo>
                  <a:pt x="1003438" y="613627"/>
                </a:lnTo>
                <a:lnTo>
                  <a:pt x="1023916" y="657817"/>
                </a:lnTo>
                <a:lnTo>
                  <a:pt x="1005368" y="698537"/>
                </a:lnTo>
                <a:lnTo>
                  <a:pt x="979832" y="740494"/>
                </a:lnTo>
                <a:lnTo>
                  <a:pt x="947318" y="783690"/>
                </a:lnTo>
                <a:lnTo>
                  <a:pt x="907838" y="828124"/>
                </a:lnTo>
                <a:lnTo>
                  <a:pt x="872603" y="862552"/>
                </a:lnTo>
                <a:lnTo>
                  <a:pt x="835623" y="893756"/>
                </a:lnTo>
                <a:lnTo>
                  <a:pt x="796894" y="921740"/>
                </a:lnTo>
                <a:lnTo>
                  <a:pt x="756410" y="946513"/>
                </a:lnTo>
                <a:lnTo>
                  <a:pt x="714163" y="968078"/>
                </a:lnTo>
                <a:lnTo>
                  <a:pt x="659759" y="990466"/>
                </a:lnTo>
                <a:lnTo>
                  <a:pt x="605976" y="1006879"/>
                </a:lnTo>
                <a:lnTo>
                  <a:pt x="552827" y="1017319"/>
                </a:lnTo>
                <a:lnTo>
                  <a:pt x="500324" y="1021784"/>
                </a:lnTo>
                <a:lnTo>
                  <a:pt x="448479" y="1020275"/>
                </a:lnTo>
                <a:lnTo>
                  <a:pt x="398003" y="1012824"/>
                </a:lnTo>
                <a:lnTo>
                  <a:pt x="349738" y="999465"/>
                </a:lnTo>
                <a:lnTo>
                  <a:pt x="303675" y="980206"/>
                </a:lnTo>
                <a:lnTo>
                  <a:pt x="259800" y="955052"/>
                </a:lnTo>
                <a:lnTo>
                  <a:pt x="218101" y="924009"/>
                </a:lnTo>
                <a:lnTo>
                  <a:pt x="179179" y="888366"/>
                </a:lnTo>
                <a:lnTo>
                  <a:pt x="143647" y="849266"/>
                </a:lnTo>
                <a:lnTo>
                  <a:pt x="111510" y="806728"/>
                </a:lnTo>
                <a:lnTo>
                  <a:pt x="82774" y="760770"/>
                </a:lnTo>
                <a:lnTo>
                  <a:pt x="57446" y="711411"/>
                </a:lnTo>
                <a:lnTo>
                  <a:pt x="38027" y="665310"/>
                </a:lnTo>
                <a:lnTo>
                  <a:pt x="22568" y="619463"/>
                </a:lnTo>
                <a:lnTo>
                  <a:pt x="11076" y="573870"/>
                </a:lnTo>
                <a:lnTo>
                  <a:pt x="3551" y="528531"/>
                </a:lnTo>
                <a:lnTo>
                  <a:pt x="0" y="483446"/>
                </a:lnTo>
                <a:lnTo>
                  <a:pt x="423" y="438615"/>
                </a:lnTo>
                <a:lnTo>
                  <a:pt x="6380" y="385930"/>
                </a:lnTo>
                <a:lnTo>
                  <a:pt x="18451" y="335318"/>
                </a:lnTo>
                <a:lnTo>
                  <a:pt x="36625" y="286779"/>
                </a:lnTo>
                <a:lnTo>
                  <a:pt x="60888" y="240312"/>
                </a:lnTo>
                <a:lnTo>
                  <a:pt x="91228" y="195918"/>
                </a:lnTo>
                <a:lnTo>
                  <a:pt x="119071" y="163701"/>
                </a:lnTo>
                <a:lnTo>
                  <a:pt x="151845" y="133495"/>
                </a:lnTo>
                <a:lnTo>
                  <a:pt x="189545" y="105301"/>
                </a:lnTo>
                <a:lnTo>
                  <a:pt x="232164" y="79119"/>
                </a:lnTo>
                <a:lnTo>
                  <a:pt x="279696" y="54948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3281" y="1926161"/>
            <a:ext cx="912494" cy="1009650"/>
          </a:xfrm>
          <a:custGeom>
            <a:avLst/>
            <a:gdLst/>
            <a:ahLst/>
            <a:cxnLst/>
            <a:rect l="l" t="t" r="r" b="b"/>
            <a:pathLst>
              <a:path w="912495" h="1009650">
                <a:moveTo>
                  <a:pt x="258714" y="43735"/>
                </a:moveTo>
                <a:lnTo>
                  <a:pt x="311675" y="22473"/>
                </a:lnTo>
                <a:lnTo>
                  <a:pt x="363753" y="8095"/>
                </a:lnTo>
                <a:lnTo>
                  <a:pt x="414956" y="602"/>
                </a:lnTo>
                <a:lnTo>
                  <a:pt x="465292" y="0"/>
                </a:lnTo>
                <a:lnTo>
                  <a:pt x="514766" y="6290"/>
                </a:lnTo>
                <a:lnTo>
                  <a:pt x="563387" y="19478"/>
                </a:lnTo>
                <a:lnTo>
                  <a:pt x="605918" y="38119"/>
                </a:lnTo>
                <a:lnTo>
                  <a:pt x="647604" y="64690"/>
                </a:lnTo>
                <a:lnTo>
                  <a:pt x="688457" y="99166"/>
                </a:lnTo>
                <a:lnTo>
                  <a:pt x="728487" y="141525"/>
                </a:lnTo>
                <a:lnTo>
                  <a:pt x="689742" y="172364"/>
                </a:lnTo>
                <a:lnTo>
                  <a:pt x="651033" y="203167"/>
                </a:lnTo>
                <a:lnTo>
                  <a:pt x="612348" y="233947"/>
                </a:lnTo>
                <a:lnTo>
                  <a:pt x="573674" y="264715"/>
                </a:lnTo>
                <a:lnTo>
                  <a:pt x="548695" y="236620"/>
                </a:lnTo>
                <a:lnTo>
                  <a:pt x="521192" y="214073"/>
                </a:lnTo>
                <a:lnTo>
                  <a:pt x="491164" y="197099"/>
                </a:lnTo>
                <a:lnTo>
                  <a:pt x="458612" y="185721"/>
                </a:lnTo>
                <a:lnTo>
                  <a:pt x="424632" y="180246"/>
                </a:lnTo>
                <a:lnTo>
                  <a:pt x="390318" y="180974"/>
                </a:lnTo>
                <a:lnTo>
                  <a:pt x="320690" y="201088"/>
                </a:lnTo>
                <a:lnTo>
                  <a:pt x="276522" y="226871"/>
                </a:lnTo>
                <a:lnTo>
                  <a:pt x="240998" y="259428"/>
                </a:lnTo>
                <a:lnTo>
                  <a:pt x="214141" y="298725"/>
                </a:lnTo>
                <a:lnTo>
                  <a:pt x="195976" y="344725"/>
                </a:lnTo>
                <a:lnTo>
                  <a:pt x="188967" y="386664"/>
                </a:lnTo>
                <a:lnTo>
                  <a:pt x="190041" y="433383"/>
                </a:lnTo>
                <a:lnTo>
                  <a:pt x="199204" y="484875"/>
                </a:lnTo>
                <a:lnTo>
                  <a:pt x="216463" y="541134"/>
                </a:lnTo>
                <a:lnTo>
                  <a:pt x="241823" y="602154"/>
                </a:lnTo>
                <a:lnTo>
                  <a:pt x="268207" y="654773"/>
                </a:lnTo>
                <a:lnTo>
                  <a:pt x="295413" y="700489"/>
                </a:lnTo>
                <a:lnTo>
                  <a:pt x="323437" y="739298"/>
                </a:lnTo>
                <a:lnTo>
                  <a:pt x="352276" y="771195"/>
                </a:lnTo>
                <a:lnTo>
                  <a:pt x="381926" y="796178"/>
                </a:lnTo>
                <a:lnTo>
                  <a:pt x="458843" y="830724"/>
                </a:lnTo>
                <a:lnTo>
                  <a:pt x="505634" y="836167"/>
                </a:lnTo>
                <a:lnTo>
                  <a:pt x="552759" y="830585"/>
                </a:lnTo>
                <a:lnTo>
                  <a:pt x="600217" y="813990"/>
                </a:lnTo>
                <a:lnTo>
                  <a:pt x="660320" y="772365"/>
                </a:lnTo>
                <a:lnTo>
                  <a:pt x="700039" y="712644"/>
                </a:lnTo>
                <a:lnTo>
                  <a:pt x="711588" y="675827"/>
                </a:lnTo>
                <a:lnTo>
                  <a:pt x="716518" y="634142"/>
                </a:lnTo>
                <a:lnTo>
                  <a:pt x="714827" y="587574"/>
                </a:lnTo>
                <a:lnTo>
                  <a:pt x="706516" y="536114"/>
                </a:lnTo>
                <a:lnTo>
                  <a:pt x="755646" y="530113"/>
                </a:lnTo>
                <a:lnTo>
                  <a:pt x="804751" y="524112"/>
                </a:lnTo>
                <a:lnTo>
                  <a:pt x="853856" y="518111"/>
                </a:lnTo>
                <a:lnTo>
                  <a:pt x="902985" y="512111"/>
                </a:lnTo>
                <a:lnTo>
                  <a:pt x="909863" y="565187"/>
                </a:lnTo>
                <a:lnTo>
                  <a:pt x="911946" y="615451"/>
                </a:lnTo>
                <a:lnTo>
                  <a:pt x="909224" y="662907"/>
                </a:lnTo>
                <a:lnTo>
                  <a:pt x="901687" y="707559"/>
                </a:lnTo>
                <a:lnTo>
                  <a:pt x="889324" y="749409"/>
                </a:lnTo>
                <a:lnTo>
                  <a:pt x="872124" y="788463"/>
                </a:lnTo>
                <a:lnTo>
                  <a:pt x="845379" y="831668"/>
                </a:lnTo>
                <a:lnTo>
                  <a:pt x="812087" y="871063"/>
                </a:lnTo>
                <a:lnTo>
                  <a:pt x="772254" y="906649"/>
                </a:lnTo>
                <a:lnTo>
                  <a:pt x="725885" y="938424"/>
                </a:lnTo>
                <a:lnTo>
                  <a:pt x="672988" y="966390"/>
                </a:lnTo>
                <a:lnTo>
                  <a:pt x="623419" y="986317"/>
                </a:lnTo>
                <a:lnTo>
                  <a:pt x="574099" y="1000160"/>
                </a:lnTo>
                <a:lnTo>
                  <a:pt x="525028" y="1007914"/>
                </a:lnTo>
                <a:lnTo>
                  <a:pt x="476206" y="1009574"/>
                </a:lnTo>
                <a:lnTo>
                  <a:pt x="427632" y="1005136"/>
                </a:lnTo>
                <a:lnTo>
                  <a:pt x="379307" y="994595"/>
                </a:lnTo>
                <a:lnTo>
                  <a:pt x="331231" y="977947"/>
                </a:lnTo>
                <a:lnTo>
                  <a:pt x="290381" y="958510"/>
                </a:lnTo>
                <a:lnTo>
                  <a:pt x="251745" y="934681"/>
                </a:lnTo>
                <a:lnTo>
                  <a:pt x="215324" y="906462"/>
                </a:lnTo>
                <a:lnTo>
                  <a:pt x="181117" y="873854"/>
                </a:lnTo>
                <a:lnTo>
                  <a:pt x="149125" y="836859"/>
                </a:lnTo>
                <a:lnTo>
                  <a:pt x="119348" y="795477"/>
                </a:lnTo>
                <a:lnTo>
                  <a:pt x="91785" y="749711"/>
                </a:lnTo>
                <a:lnTo>
                  <a:pt x="66436" y="699563"/>
                </a:lnTo>
                <a:lnTo>
                  <a:pt x="43243" y="644907"/>
                </a:lnTo>
                <a:lnTo>
                  <a:pt x="25003" y="591716"/>
                </a:lnTo>
                <a:lnTo>
                  <a:pt x="11715" y="539989"/>
                </a:lnTo>
                <a:lnTo>
                  <a:pt x="3381" y="489727"/>
                </a:lnTo>
                <a:lnTo>
                  <a:pt x="0" y="440929"/>
                </a:lnTo>
                <a:lnTo>
                  <a:pt x="1571" y="393596"/>
                </a:lnTo>
                <a:lnTo>
                  <a:pt x="8096" y="347727"/>
                </a:lnTo>
                <a:lnTo>
                  <a:pt x="19573" y="303323"/>
                </a:lnTo>
                <a:lnTo>
                  <a:pt x="38119" y="255246"/>
                </a:lnTo>
                <a:lnTo>
                  <a:pt x="61863" y="210838"/>
                </a:lnTo>
                <a:lnTo>
                  <a:pt x="90809" y="170095"/>
                </a:lnTo>
                <a:lnTo>
                  <a:pt x="124963" y="133015"/>
                </a:lnTo>
                <a:lnTo>
                  <a:pt x="164329" y="99597"/>
                </a:lnTo>
                <a:lnTo>
                  <a:pt x="208911" y="69837"/>
                </a:lnTo>
                <a:lnTo>
                  <a:pt x="258714" y="43735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8211" y="134112"/>
            <a:ext cx="4258055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5811" y="134112"/>
            <a:ext cx="726947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729864" y="254965"/>
            <a:ext cx="3683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Protein</a:t>
            </a:r>
            <a:r>
              <a:rPr sz="36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targeting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3597" y="1295400"/>
            <a:ext cx="7848600" cy="1219200"/>
          </a:xfrm>
          <a:custGeom>
            <a:avLst/>
            <a:gdLst/>
            <a:ahLst/>
            <a:cxnLst/>
            <a:rect l="l" t="t" r="r" b="b"/>
            <a:pathLst>
              <a:path w="7848600" h="1219200">
                <a:moveTo>
                  <a:pt x="0" y="1219200"/>
                </a:moveTo>
                <a:lnTo>
                  <a:pt x="7848600" y="1219200"/>
                </a:lnTo>
                <a:lnTo>
                  <a:pt x="7848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597" y="1295400"/>
            <a:ext cx="7848600" cy="1219200"/>
          </a:xfrm>
          <a:custGeom>
            <a:avLst/>
            <a:gdLst/>
            <a:ahLst/>
            <a:cxnLst/>
            <a:rect l="l" t="t" r="r" b="b"/>
            <a:pathLst>
              <a:path w="7848600" h="1219200">
                <a:moveTo>
                  <a:pt x="0" y="1219200"/>
                </a:moveTo>
                <a:lnTo>
                  <a:pt x="7848600" y="1219200"/>
                </a:lnTo>
                <a:lnTo>
                  <a:pt x="7848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597" y="2514600"/>
            <a:ext cx="7848600" cy="2854960"/>
          </a:xfrm>
          <a:custGeom>
            <a:avLst/>
            <a:gdLst/>
            <a:ahLst/>
            <a:cxnLst/>
            <a:rect l="l" t="t" r="r" b="b"/>
            <a:pathLst>
              <a:path w="7848600" h="2854960">
                <a:moveTo>
                  <a:pt x="0" y="2854833"/>
                </a:moveTo>
                <a:lnTo>
                  <a:pt x="7848600" y="2854833"/>
                </a:lnTo>
                <a:lnTo>
                  <a:pt x="7848600" y="0"/>
                </a:lnTo>
                <a:lnTo>
                  <a:pt x="0" y="0"/>
                </a:lnTo>
                <a:lnTo>
                  <a:pt x="0" y="2854833"/>
                </a:lnTo>
                <a:close/>
              </a:path>
            </a:pathLst>
          </a:custGeom>
          <a:solidFill>
            <a:srgbClr val="E4E4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597" y="2514600"/>
            <a:ext cx="7848600" cy="2854960"/>
          </a:xfrm>
          <a:custGeom>
            <a:avLst/>
            <a:gdLst/>
            <a:ahLst/>
            <a:cxnLst/>
            <a:rect l="l" t="t" r="r" b="b"/>
            <a:pathLst>
              <a:path w="7848600" h="2854960">
                <a:moveTo>
                  <a:pt x="0" y="2854833"/>
                </a:moveTo>
                <a:lnTo>
                  <a:pt x="7848600" y="2854833"/>
                </a:lnTo>
                <a:lnTo>
                  <a:pt x="7848600" y="0"/>
                </a:lnTo>
                <a:lnTo>
                  <a:pt x="0" y="0"/>
                </a:lnTo>
                <a:lnTo>
                  <a:pt x="0" y="28548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1725" y="1392682"/>
            <a:ext cx="7309484" cy="37826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89280" marR="5080" indent="-35369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synthesized on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ribosomes  have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destinations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as: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250"/>
              </a:spcBef>
              <a:buChar char="•"/>
              <a:tabLst>
                <a:tab pos="299720" algn="l"/>
              </a:tabLst>
            </a:pP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Mitochondria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95"/>
              </a:spcBef>
              <a:buChar char="•"/>
              <a:tabLst>
                <a:tab pos="299720" algn="l"/>
              </a:tabLst>
            </a:pPr>
            <a:r>
              <a:rPr sz="3200" spc="-15" dirty="0">
                <a:solidFill>
                  <a:srgbClr val="000413"/>
                </a:solidFill>
                <a:latin typeface="Arial"/>
                <a:cs typeface="Arial"/>
              </a:rPr>
              <a:t>Lysosomes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90"/>
              </a:spcBef>
              <a:buChar char="•"/>
              <a:tabLst>
                <a:tab pos="299720" algn="l"/>
              </a:tabLst>
            </a:pP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Nucleus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95"/>
              </a:spcBef>
              <a:buChar char="•"/>
              <a:tabLst>
                <a:tab pos="299720" algn="l"/>
              </a:tabLst>
            </a:pP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Cell</a:t>
            </a:r>
            <a:r>
              <a:rPr sz="3200" spc="-20" dirty="0">
                <a:solidFill>
                  <a:srgbClr val="00041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membrane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95"/>
              </a:spcBef>
              <a:buChar char="•"/>
              <a:tabLst>
                <a:tab pos="299720" algn="l"/>
              </a:tabLst>
            </a:pP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Export from the</a:t>
            </a:r>
            <a:r>
              <a:rPr sz="3200" spc="-80" dirty="0">
                <a:solidFill>
                  <a:srgbClr val="00041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cell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3759" y="3926216"/>
            <a:ext cx="443230" cy="363855"/>
          </a:xfrm>
          <a:custGeom>
            <a:avLst/>
            <a:gdLst/>
            <a:ahLst/>
            <a:cxnLst/>
            <a:rect l="l" t="t" r="r" b="b"/>
            <a:pathLst>
              <a:path w="443229" h="363854">
                <a:moveTo>
                  <a:pt x="0" y="126099"/>
                </a:moveTo>
                <a:lnTo>
                  <a:pt x="21946" y="173570"/>
                </a:lnTo>
                <a:lnTo>
                  <a:pt x="43899" y="221036"/>
                </a:lnTo>
                <a:lnTo>
                  <a:pt x="65864" y="268489"/>
                </a:lnTo>
                <a:lnTo>
                  <a:pt x="87847" y="315924"/>
                </a:lnTo>
                <a:lnTo>
                  <a:pt x="109854" y="363335"/>
                </a:lnTo>
                <a:lnTo>
                  <a:pt x="150622" y="344473"/>
                </a:lnTo>
                <a:lnTo>
                  <a:pt x="191388" y="325600"/>
                </a:lnTo>
                <a:lnTo>
                  <a:pt x="232155" y="306703"/>
                </a:lnTo>
                <a:lnTo>
                  <a:pt x="272923" y="287770"/>
                </a:lnTo>
                <a:lnTo>
                  <a:pt x="316045" y="267434"/>
                </a:lnTo>
                <a:lnTo>
                  <a:pt x="350154" y="250432"/>
                </a:lnTo>
                <a:lnTo>
                  <a:pt x="391287" y="226429"/>
                </a:lnTo>
                <a:lnTo>
                  <a:pt x="421195" y="197393"/>
                </a:lnTo>
                <a:lnTo>
                  <a:pt x="438912" y="161405"/>
                </a:lnTo>
                <a:lnTo>
                  <a:pt x="442628" y="141116"/>
                </a:lnTo>
                <a:lnTo>
                  <a:pt x="442166" y="119876"/>
                </a:lnTo>
                <a:lnTo>
                  <a:pt x="428751" y="74537"/>
                </a:lnTo>
                <a:lnTo>
                  <a:pt x="406860" y="39881"/>
                </a:lnTo>
                <a:lnTo>
                  <a:pt x="361658" y="7532"/>
                </a:lnTo>
                <a:lnTo>
                  <a:pt x="324752" y="0"/>
                </a:lnTo>
                <a:lnTo>
                  <a:pt x="304418" y="496"/>
                </a:lnTo>
                <a:lnTo>
                  <a:pt x="242903" y="17434"/>
                </a:lnTo>
                <a:lnTo>
                  <a:pt x="197459" y="35589"/>
                </a:lnTo>
                <a:lnTo>
                  <a:pt x="142239" y="60186"/>
                </a:lnTo>
                <a:lnTo>
                  <a:pt x="106691" y="76664"/>
                </a:lnTo>
                <a:lnTo>
                  <a:pt x="71119" y="93142"/>
                </a:lnTo>
                <a:lnTo>
                  <a:pt x="35548" y="109620"/>
                </a:lnTo>
                <a:lnTo>
                  <a:pt x="0" y="126099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0310" y="3578462"/>
            <a:ext cx="399415" cy="326390"/>
          </a:xfrm>
          <a:custGeom>
            <a:avLst/>
            <a:gdLst/>
            <a:ahLst/>
            <a:cxnLst/>
            <a:rect l="l" t="t" r="r" b="b"/>
            <a:pathLst>
              <a:path w="399414" h="326389">
                <a:moveTo>
                  <a:pt x="0" y="120919"/>
                </a:moveTo>
                <a:lnTo>
                  <a:pt x="23737" y="172257"/>
                </a:lnTo>
                <a:lnTo>
                  <a:pt x="47498" y="223583"/>
                </a:lnTo>
                <a:lnTo>
                  <a:pt x="71258" y="274885"/>
                </a:lnTo>
                <a:lnTo>
                  <a:pt x="94996" y="326151"/>
                </a:lnTo>
                <a:lnTo>
                  <a:pt x="123858" y="312797"/>
                </a:lnTo>
                <a:lnTo>
                  <a:pt x="152733" y="299418"/>
                </a:lnTo>
                <a:lnTo>
                  <a:pt x="181631" y="286039"/>
                </a:lnTo>
                <a:lnTo>
                  <a:pt x="257065" y="250922"/>
                </a:lnTo>
                <a:lnTo>
                  <a:pt x="293671" y="233267"/>
                </a:lnTo>
                <a:lnTo>
                  <a:pt x="337058" y="210327"/>
                </a:lnTo>
                <a:lnTo>
                  <a:pt x="372602" y="181006"/>
                </a:lnTo>
                <a:lnTo>
                  <a:pt x="393573" y="145684"/>
                </a:lnTo>
                <a:lnTo>
                  <a:pt x="398843" y="106187"/>
                </a:lnTo>
                <a:lnTo>
                  <a:pt x="395180" y="85570"/>
                </a:lnTo>
                <a:lnTo>
                  <a:pt x="376872" y="45374"/>
                </a:lnTo>
                <a:lnTo>
                  <a:pt x="350202" y="17077"/>
                </a:lnTo>
                <a:lnTo>
                  <a:pt x="296719" y="0"/>
                </a:lnTo>
                <a:lnTo>
                  <a:pt x="275734" y="1779"/>
                </a:lnTo>
                <a:lnTo>
                  <a:pt x="233378" y="14978"/>
                </a:lnTo>
                <a:lnTo>
                  <a:pt x="157368" y="48315"/>
                </a:lnTo>
                <a:lnTo>
                  <a:pt x="101218" y="74056"/>
                </a:lnTo>
                <a:lnTo>
                  <a:pt x="50609" y="97488"/>
                </a:lnTo>
                <a:lnTo>
                  <a:pt x="25316" y="109204"/>
                </a:lnTo>
                <a:lnTo>
                  <a:pt x="0" y="120919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5708" y="3400218"/>
            <a:ext cx="1049655" cy="1120775"/>
          </a:xfrm>
          <a:custGeom>
            <a:avLst/>
            <a:gdLst/>
            <a:ahLst/>
            <a:cxnLst/>
            <a:rect l="l" t="t" r="r" b="b"/>
            <a:pathLst>
              <a:path w="1049654" h="1120775">
                <a:moveTo>
                  <a:pt x="0" y="233124"/>
                </a:moveTo>
                <a:lnTo>
                  <a:pt x="43582" y="212931"/>
                </a:lnTo>
                <a:lnTo>
                  <a:pt x="87175" y="192738"/>
                </a:lnTo>
                <a:lnTo>
                  <a:pt x="130777" y="172545"/>
                </a:lnTo>
                <a:lnTo>
                  <a:pt x="174386" y="152352"/>
                </a:lnTo>
                <a:lnTo>
                  <a:pt x="218002" y="132159"/>
                </a:lnTo>
                <a:lnTo>
                  <a:pt x="261621" y="111966"/>
                </a:lnTo>
                <a:lnTo>
                  <a:pt x="305244" y="91773"/>
                </a:lnTo>
                <a:lnTo>
                  <a:pt x="348869" y="71580"/>
                </a:lnTo>
                <a:lnTo>
                  <a:pt x="397636" y="49651"/>
                </a:lnTo>
                <a:lnTo>
                  <a:pt x="440308" y="31877"/>
                </a:lnTo>
                <a:lnTo>
                  <a:pt x="476884" y="18270"/>
                </a:lnTo>
                <a:lnTo>
                  <a:pt x="534753" y="2915"/>
                </a:lnTo>
                <a:lnTo>
                  <a:pt x="561879" y="0"/>
                </a:lnTo>
                <a:lnTo>
                  <a:pt x="588768" y="109"/>
                </a:lnTo>
                <a:lnTo>
                  <a:pt x="641707" y="9392"/>
                </a:lnTo>
                <a:lnTo>
                  <a:pt x="692380" y="30954"/>
                </a:lnTo>
                <a:lnTo>
                  <a:pt x="739548" y="64738"/>
                </a:lnTo>
                <a:lnTo>
                  <a:pt x="776974" y="110458"/>
                </a:lnTo>
                <a:lnTo>
                  <a:pt x="803689" y="169223"/>
                </a:lnTo>
                <a:lnTo>
                  <a:pt x="813647" y="234080"/>
                </a:lnTo>
                <a:lnTo>
                  <a:pt x="811530" y="267414"/>
                </a:lnTo>
                <a:lnTo>
                  <a:pt x="804838" y="300180"/>
                </a:lnTo>
                <a:lnTo>
                  <a:pt x="793718" y="331041"/>
                </a:lnTo>
                <a:lnTo>
                  <a:pt x="778168" y="359997"/>
                </a:lnTo>
                <a:lnTo>
                  <a:pt x="758190" y="387048"/>
                </a:lnTo>
                <a:lnTo>
                  <a:pt x="802175" y="383526"/>
                </a:lnTo>
                <a:lnTo>
                  <a:pt x="843470" y="386302"/>
                </a:lnTo>
                <a:lnTo>
                  <a:pt x="882098" y="395388"/>
                </a:lnTo>
                <a:lnTo>
                  <a:pt x="918082" y="410797"/>
                </a:lnTo>
                <a:lnTo>
                  <a:pt x="950563" y="431776"/>
                </a:lnTo>
                <a:lnTo>
                  <a:pt x="978852" y="457755"/>
                </a:lnTo>
                <a:lnTo>
                  <a:pt x="1002950" y="488735"/>
                </a:lnTo>
                <a:lnTo>
                  <a:pt x="1022857" y="524716"/>
                </a:lnTo>
                <a:lnTo>
                  <a:pt x="1043590" y="587565"/>
                </a:lnTo>
                <a:lnTo>
                  <a:pt x="1049655" y="655272"/>
                </a:lnTo>
                <a:lnTo>
                  <a:pt x="1047152" y="689393"/>
                </a:lnTo>
                <a:lnTo>
                  <a:pt x="1030527" y="752588"/>
                </a:lnTo>
                <a:lnTo>
                  <a:pt x="998212" y="808831"/>
                </a:lnTo>
                <a:lnTo>
                  <a:pt x="948872" y="857218"/>
                </a:lnTo>
                <a:lnTo>
                  <a:pt x="895956" y="890695"/>
                </a:lnTo>
                <a:lnTo>
                  <a:pt x="822156" y="928182"/>
                </a:lnTo>
                <a:lnTo>
                  <a:pt x="770125" y="953396"/>
                </a:lnTo>
                <a:lnTo>
                  <a:pt x="708025" y="982932"/>
                </a:lnTo>
                <a:lnTo>
                  <a:pt x="658494" y="1005855"/>
                </a:lnTo>
                <a:lnTo>
                  <a:pt x="608965" y="1028779"/>
                </a:lnTo>
                <a:lnTo>
                  <a:pt x="559435" y="1051702"/>
                </a:lnTo>
                <a:lnTo>
                  <a:pt x="509905" y="1074626"/>
                </a:lnTo>
                <a:lnTo>
                  <a:pt x="460375" y="1097549"/>
                </a:lnTo>
                <a:lnTo>
                  <a:pt x="410844" y="1120473"/>
                </a:lnTo>
                <a:lnTo>
                  <a:pt x="389227" y="1073770"/>
                </a:lnTo>
                <a:lnTo>
                  <a:pt x="367607" y="1027068"/>
                </a:lnTo>
                <a:lnTo>
                  <a:pt x="345986" y="980365"/>
                </a:lnTo>
                <a:lnTo>
                  <a:pt x="324363" y="933663"/>
                </a:lnTo>
                <a:lnTo>
                  <a:pt x="302739" y="886960"/>
                </a:lnTo>
                <a:lnTo>
                  <a:pt x="281114" y="840257"/>
                </a:lnTo>
                <a:lnTo>
                  <a:pt x="259488" y="793555"/>
                </a:lnTo>
                <a:lnTo>
                  <a:pt x="237862" y="746852"/>
                </a:lnTo>
                <a:lnTo>
                  <a:pt x="216235" y="700150"/>
                </a:lnTo>
                <a:lnTo>
                  <a:pt x="194609" y="653447"/>
                </a:lnTo>
                <a:lnTo>
                  <a:pt x="172982" y="606745"/>
                </a:lnTo>
                <a:lnTo>
                  <a:pt x="151356" y="560042"/>
                </a:lnTo>
                <a:lnTo>
                  <a:pt x="129730" y="513339"/>
                </a:lnTo>
                <a:lnTo>
                  <a:pt x="108105" y="466637"/>
                </a:lnTo>
                <a:lnTo>
                  <a:pt x="86481" y="419934"/>
                </a:lnTo>
                <a:lnTo>
                  <a:pt x="64858" y="373232"/>
                </a:lnTo>
                <a:lnTo>
                  <a:pt x="43237" y="326529"/>
                </a:lnTo>
                <a:lnTo>
                  <a:pt x="21617" y="279826"/>
                </a:lnTo>
                <a:lnTo>
                  <a:pt x="0" y="233124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157" y="3872991"/>
            <a:ext cx="1254125" cy="1278255"/>
          </a:xfrm>
          <a:custGeom>
            <a:avLst/>
            <a:gdLst/>
            <a:ahLst/>
            <a:cxnLst/>
            <a:rect l="l" t="t" r="r" b="b"/>
            <a:pathLst>
              <a:path w="1254125" h="1278254">
                <a:moveTo>
                  <a:pt x="0" y="390397"/>
                </a:moveTo>
                <a:lnTo>
                  <a:pt x="43995" y="370068"/>
                </a:lnTo>
                <a:lnTo>
                  <a:pt x="87973" y="349720"/>
                </a:lnTo>
                <a:lnTo>
                  <a:pt x="131937" y="329358"/>
                </a:lnTo>
                <a:lnTo>
                  <a:pt x="175890" y="308986"/>
                </a:lnTo>
                <a:lnTo>
                  <a:pt x="219836" y="288606"/>
                </a:lnTo>
                <a:lnTo>
                  <a:pt x="263779" y="268223"/>
                </a:lnTo>
                <a:lnTo>
                  <a:pt x="295104" y="306240"/>
                </a:lnTo>
                <a:lnTo>
                  <a:pt x="326433" y="344253"/>
                </a:lnTo>
                <a:lnTo>
                  <a:pt x="357764" y="382262"/>
                </a:lnTo>
                <a:lnTo>
                  <a:pt x="389098" y="420269"/>
                </a:lnTo>
                <a:lnTo>
                  <a:pt x="420434" y="458272"/>
                </a:lnTo>
                <a:lnTo>
                  <a:pt x="451770" y="496274"/>
                </a:lnTo>
                <a:lnTo>
                  <a:pt x="483108" y="534273"/>
                </a:lnTo>
                <a:lnTo>
                  <a:pt x="514445" y="572270"/>
                </a:lnTo>
                <a:lnTo>
                  <a:pt x="545781" y="610265"/>
                </a:lnTo>
                <a:lnTo>
                  <a:pt x="577117" y="648259"/>
                </a:lnTo>
                <a:lnTo>
                  <a:pt x="608451" y="686252"/>
                </a:lnTo>
                <a:lnTo>
                  <a:pt x="639782" y="724244"/>
                </a:lnTo>
                <a:lnTo>
                  <a:pt x="671111" y="762235"/>
                </a:lnTo>
                <a:lnTo>
                  <a:pt x="702437" y="800226"/>
                </a:lnTo>
                <a:lnTo>
                  <a:pt x="693594" y="751812"/>
                </a:lnTo>
                <a:lnTo>
                  <a:pt x="684754" y="703398"/>
                </a:lnTo>
                <a:lnTo>
                  <a:pt x="675918" y="654984"/>
                </a:lnTo>
                <a:lnTo>
                  <a:pt x="667083" y="606570"/>
                </a:lnTo>
                <a:lnTo>
                  <a:pt x="658250" y="558155"/>
                </a:lnTo>
                <a:lnTo>
                  <a:pt x="649419" y="509741"/>
                </a:lnTo>
                <a:lnTo>
                  <a:pt x="640588" y="461327"/>
                </a:lnTo>
                <a:lnTo>
                  <a:pt x="631756" y="412913"/>
                </a:lnTo>
                <a:lnTo>
                  <a:pt x="622925" y="364499"/>
                </a:lnTo>
                <a:lnTo>
                  <a:pt x="614092" y="316084"/>
                </a:lnTo>
                <a:lnTo>
                  <a:pt x="605257" y="267670"/>
                </a:lnTo>
                <a:lnTo>
                  <a:pt x="596421" y="219256"/>
                </a:lnTo>
                <a:lnTo>
                  <a:pt x="587581" y="170842"/>
                </a:lnTo>
                <a:lnTo>
                  <a:pt x="578739" y="122427"/>
                </a:lnTo>
                <a:lnTo>
                  <a:pt x="622807" y="102035"/>
                </a:lnTo>
                <a:lnTo>
                  <a:pt x="666872" y="81628"/>
                </a:lnTo>
                <a:lnTo>
                  <a:pt x="710930" y="61213"/>
                </a:lnTo>
                <a:lnTo>
                  <a:pt x="754977" y="40799"/>
                </a:lnTo>
                <a:lnTo>
                  <a:pt x="799010" y="20392"/>
                </a:lnTo>
                <a:lnTo>
                  <a:pt x="843026" y="0"/>
                </a:lnTo>
                <a:lnTo>
                  <a:pt x="864662" y="46702"/>
                </a:lnTo>
                <a:lnTo>
                  <a:pt x="886299" y="93405"/>
                </a:lnTo>
                <a:lnTo>
                  <a:pt x="907935" y="140107"/>
                </a:lnTo>
                <a:lnTo>
                  <a:pt x="929571" y="186810"/>
                </a:lnTo>
                <a:lnTo>
                  <a:pt x="951207" y="233512"/>
                </a:lnTo>
                <a:lnTo>
                  <a:pt x="972842" y="280215"/>
                </a:lnTo>
                <a:lnTo>
                  <a:pt x="994477" y="326918"/>
                </a:lnTo>
                <a:lnTo>
                  <a:pt x="1016110" y="373620"/>
                </a:lnTo>
                <a:lnTo>
                  <a:pt x="1037743" y="420323"/>
                </a:lnTo>
                <a:lnTo>
                  <a:pt x="1059375" y="467025"/>
                </a:lnTo>
                <a:lnTo>
                  <a:pt x="1081006" y="513728"/>
                </a:lnTo>
                <a:lnTo>
                  <a:pt x="1102635" y="560430"/>
                </a:lnTo>
                <a:lnTo>
                  <a:pt x="1124263" y="607133"/>
                </a:lnTo>
                <a:lnTo>
                  <a:pt x="1145890" y="653836"/>
                </a:lnTo>
                <a:lnTo>
                  <a:pt x="1167515" y="700538"/>
                </a:lnTo>
                <a:lnTo>
                  <a:pt x="1189138" y="747241"/>
                </a:lnTo>
                <a:lnTo>
                  <a:pt x="1210760" y="793943"/>
                </a:lnTo>
                <a:lnTo>
                  <a:pt x="1232380" y="840646"/>
                </a:lnTo>
                <a:lnTo>
                  <a:pt x="1253998" y="887348"/>
                </a:lnTo>
                <a:lnTo>
                  <a:pt x="1213060" y="906303"/>
                </a:lnTo>
                <a:lnTo>
                  <a:pt x="1172146" y="925258"/>
                </a:lnTo>
                <a:lnTo>
                  <a:pt x="1131232" y="944213"/>
                </a:lnTo>
                <a:lnTo>
                  <a:pt x="1090295" y="963167"/>
                </a:lnTo>
                <a:lnTo>
                  <a:pt x="1068730" y="916608"/>
                </a:lnTo>
                <a:lnTo>
                  <a:pt x="1047165" y="870045"/>
                </a:lnTo>
                <a:lnTo>
                  <a:pt x="1025601" y="823480"/>
                </a:lnTo>
                <a:lnTo>
                  <a:pt x="1004036" y="776912"/>
                </a:lnTo>
                <a:lnTo>
                  <a:pt x="982471" y="730344"/>
                </a:lnTo>
                <a:lnTo>
                  <a:pt x="960907" y="683774"/>
                </a:lnTo>
                <a:lnTo>
                  <a:pt x="939342" y="637203"/>
                </a:lnTo>
                <a:lnTo>
                  <a:pt x="917778" y="590632"/>
                </a:lnTo>
                <a:lnTo>
                  <a:pt x="896213" y="544061"/>
                </a:lnTo>
                <a:lnTo>
                  <a:pt x="874648" y="497491"/>
                </a:lnTo>
                <a:lnTo>
                  <a:pt x="853084" y="450923"/>
                </a:lnTo>
                <a:lnTo>
                  <a:pt x="831519" y="404355"/>
                </a:lnTo>
                <a:lnTo>
                  <a:pt x="809955" y="357790"/>
                </a:lnTo>
                <a:lnTo>
                  <a:pt x="788390" y="311227"/>
                </a:lnTo>
                <a:lnTo>
                  <a:pt x="766826" y="264667"/>
                </a:lnTo>
                <a:lnTo>
                  <a:pt x="776208" y="313340"/>
                </a:lnTo>
                <a:lnTo>
                  <a:pt x="785590" y="362013"/>
                </a:lnTo>
                <a:lnTo>
                  <a:pt x="794973" y="410686"/>
                </a:lnTo>
                <a:lnTo>
                  <a:pt x="804356" y="459359"/>
                </a:lnTo>
                <a:lnTo>
                  <a:pt x="813740" y="508031"/>
                </a:lnTo>
                <a:lnTo>
                  <a:pt x="823125" y="556704"/>
                </a:lnTo>
                <a:lnTo>
                  <a:pt x="832511" y="605377"/>
                </a:lnTo>
                <a:lnTo>
                  <a:pt x="841898" y="654050"/>
                </a:lnTo>
                <a:lnTo>
                  <a:pt x="851287" y="702722"/>
                </a:lnTo>
                <a:lnTo>
                  <a:pt x="860678" y="751395"/>
                </a:lnTo>
                <a:lnTo>
                  <a:pt x="870070" y="800068"/>
                </a:lnTo>
                <a:lnTo>
                  <a:pt x="879465" y="848741"/>
                </a:lnTo>
                <a:lnTo>
                  <a:pt x="888861" y="897413"/>
                </a:lnTo>
                <a:lnTo>
                  <a:pt x="898260" y="946086"/>
                </a:lnTo>
                <a:lnTo>
                  <a:pt x="907662" y="994759"/>
                </a:lnTo>
                <a:lnTo>
                  <a:pt x="917067" y="1043431"/>
                </a:lnTo>
                <a:lnTo>
                  <a:pt x="874607" y="1063053"/>
                </a:lnTo>
                <a:lnTo>
                  <a:pt x="832183" y="1082675"/>
                </a:lnTo>
                <a:lnTo>
                  <a:pt x="789783" y="1102296"/>
                </a:lnTo>
                <a:lnTo>
                  <a:pt x="747394" y="1121917"/>
                </a:lnTo>
                <a:lnTo>
                  <a:pt x="716389" y="1083270"/>
                </a:lnTo>
                <a:lnTo>
                  <a:pt x="685381" y="1044622"/>
                </a:lnTo>
                <a:lnTo>
                  <a:pt x="654371" y="1005974"/>
                </a:lnTo>
                <a:lnTo>
                  <a:pt x="623359" y="967325"/>
                </a:lnTo>
                <a:lnTo>
                  <a:pt x="592346" y="928675"/>
                </a:lnTo>
                <a:lnTo>
                  <a:pt x="561331" y="890025"/>
                </a:lnTo>
                <a:lnTo>
                  <a:pt x="530316" y="851373"/>
                </a:lnTo>
                <a:lnTo>
                  <a:pt x="499300" y="812720"/>
                </a:lnTo>
                <a:lnTo>
                  <a:pt x="468284" y="774066"/>
                </a:lnTo>
                <a:lnTo>
                  <a:pt x="437269" y="735410"/>
                </a:lnTo>
                <a:lnTo>
                  <a:pt x="406254" y="696752"/>
                </a:lnTo>
                <a:lnTo>
                  <a:pt x="375241" y="658092"/>
                </a:lnTo>
                <a:lnTo>
                  <a:pt x="344229" y="619429"/>
                </a:lnTo>
                <a:lnTo>
                  <a:pt x="313219" y="580765"/>
                </a:lnTo>
                <a:lnTo>
                  <a:pt x="282211" y="542098"/>
                </a:lnTo>
                <a:lnTo>
                  <a:pt x="251206" y="503427"/>
                </a:lnTo>
                <a:lnTo>
                  <a:pt x="272770" y="549987"/>
                </a:lnTo>
                <a:lnTo>
                  <a:pt x="294335" y="596550"/>
                </a:lnTo>
                <a:lnTo>
                  <a:pt x="315899" y="643115"/>
                </a:lnTo>
                <a:lnTo>
                  <a:pt x="337464" y="689683"/>
                </a:lnTo>
                <a:lnTo>
                  <a:pt x="359029" y="736251"/>
                </a:lnTo>
                <a:lnTo>
                  <a:pt x="380593" y="782821"/>
                </a:lnTo>
                <a:lnTo>
                  <a:pt x="402158" y="829392"/>
                </a:lnTo>
                <a:lnTo>
                  <a:pt x="423722" y="875963"/>
                </a:lnTo>
                <a:lnTo>
                  <a:pt x="445287" y="922534"/>
                </a:lnTo>
                <a:lnTo>
                  <a:pt x="466852" y="969104"/>
                </a:lnTo>
                <a:lnTo>
                  <a:pt x="488416" y="1015672"/>
                </a:lnTo>
                <a:lnTo>
                  <a:pt x="509981" y="1062240"/>
                </a:lnTo>
                <a:lnTo>
                  <a:pt x="531545" y="1108805"/>
                </a:lnTo>
                <a:lnTo>
                  <a:pt x="553110" y="1155368"/>
                </a:lnTo>
                <a:lnTo>
                  <a:pt x="574675" y="1201927"/>
                </a:lnTo>
                <a:lnTo>
                  <a:pt x="533737" y="1220882"/>
                </a:lnTo>
                <a:lnTo>
                  <a:pt x="492823" y="1239837"/>
                </a:lnTo>
                <a:lnTo>
                  <a:pt x="451909" y="1258792"/>
                </a:lnTo>
                <a:lnTo>
                  <a:pt x="410972" y="1277746"/>
                </a:lnTo>
                <a:lnTo>
                  <a:pt x="389336" y="1231044"/>
                </a:lnTo>
                <a:lnTo>
                  <a:pt x="367702" y="1184341"/>
                </a:lnTo>
                <a:lnTo>
                  <a:pt x="346070" y="1137639"/>
                </a:lnTo>
                <a:lnTo>
                  <a:pt x="324439" y="1090936"/>
                </a:lnTo>
                <a:lnTo>
                  <a:pt x="302809" y="1044234"/>
                </a:lnTo>
                <a:lnTo>
                  <a:pt x="281181" y="997531"/>
                </a:lnTo>
                <a:lnTo>
                  <a:pt x="259553" y="950828"/>
                </a:lnTo>
                <a:lnTo>
                  <a:pt x="237926" y="904126"/>
                </a:lnTo>
                <a:lnTo>
                  <a:pt x="216299" y="857423"/>
                </a:lnTo>
                <a:lnTo>
                  <a:pt x="194672" y="810721"/>
                </a:lnTo>
                <a:lnTo>
                  <a:pt x="173045" y="764018"/>
                </a:lnTo>
                <a:lnTo>
                  <a:pt x="151418" y="717316"/>
                </a:lnTo>
                <a:lnTo>
                  <a:pt x="129790" y="670613"/>
                </a:lnTo>
                <a:lnTo>
                  <a:pt x="108162" y="623910"/>
                </a:lnTo>
                <a:lnTo>
                  <a:pt x="86532" y="577208"/>
                </a:lnTo>
                <a:lnTo>
                  <a:pt x="64901" y="530505"/>
                </a:lnTo>
                <a:lnTo>
                  <a:pt x="43269" y="483803"/>
                </a:lnTo>
                <a:lnTo>
                  <a:pt x="21635" y="437100"/>
                </a:lnTo>
                <a:lnTo>
                  <a:pt x="0" y="390397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370" y="4495291"/>
            <a:ext cx="1075055" cy="1187450"/>
          </a:xfrm>
          <a:custGeom>
            <a:avLst/>
            <a:gdLst/>
            <a:ahLst/>
            <a:cxnLst/>
            <a:rect l="l" t="t" r="r" b="b"/>
            <a:pathLst>
              <a:path w="1075055" h="1187450">
                <a:moveTo>
                  <a:pt x="0" y="299719"/>
                </a:moveTo>
                <a:lnTo>
                  <a:pt x="46226" y="278302"/>
                </a:lnTo>
                <a:lnTo>
                  <a:pt x="92451" y="256885"/>
                </a:lnTo>
                <a:lnTo>
                  <a:pt x="138677" y="235468"/>
                </a:lnTo>
                <a:lnTo>
                  <a:pt x="184902" y="214052"/>
                </a:lnTo>
                <a:lnTo>
                  <a:pt x="231127" y="192637"/>
                </a:lnTo>
                <a:lnTo>
                  <a:pt x="277352" y="171224"/>
                </a:lnTo>
                <a:lnTo>
                  <a:pt x="323576" y="149812"/>
                </a:lnTo>
                <a:lnTo>
                  <a:pt x="369801" y="128402"/>
                </a:lnTo>
                <a:lnTo>
                  <a:pt x="416026" y="106994"/>
                </a:lnTo>
                <a:lnTo>
                  <a:pt x="462251" y="85589"/>
                </a:lnTo>
                <a:lnTo>
                  <a:pt x="508476" y="64187"/>
                </a:lnTo>
                <a:lnTo>
                  <a:pt x="554702" y="42788"/>
                </a:lnTo>
                <a:lnTo>
                  <a:pt x="600927" y="21392"/>
                </a:lnTo>
                <a:lnTo>
                  <a:pt x="647153" y="0"/>
                </a:lnTo>
                <a:lnTo>
                  <a:pt x="664535" y="37528"/>
                </a:lnTo>
                <a:lnTo>
                  <a:pt x="681913" y="75056"/>
                </a:lnTo>
                <a:lnTo>
                  <a:pt x="699292" y="112585"/>
                </a:lnTo>
                <a:lnTo>
                  <a:pt x="716673" y="150113"/>
                </a:lnTo>
                <a:lnTo>
                  <a:pt x="669581" y="171910"/>
                </a:lnTo>
                <a:lnTo>
                  <a:pt x="622489" y="193713"/>
                </a:lnTo>
                <a:lnTo>
                  <a:pt x="575396" y="215521"/>
                </a:lnTo>
                <a:lnTo>
                  <a:pt x="528302" y="237331"/>
                </a:lnTo>
                <a:lnTo>
                  <a:pt x="481209" y="259143"/>
                </a:lnTo>
                <a:lnTo>
                  <a:pt x="434115" y="280955"/>
                </a:lnTo>
                <a:lnTo>
                  <a:pt x="387022" y="302765"/>
                </a:lnTo>
                <a:lnTo>
                  <a:pt x="339929" y="324573"/>
                </a:lnTo>
                <a:lnTo>
                  <a:pt x="292836" y="346376"/>
                </a:lnTo>
                <a:lnTo>
                  <a:pt x="245745" y="368172"/>
                </a:lnTo>
                <a:lnTo>
                  <a:pt x="268519" y="417341"/>
                </a:lnTo>
                <a:lnTo>
                  <a:pt x="291293" y="466534"/>
                </a:lnTo>
                <a:lnTo>
                  <a:pt x="314067" y="515727"/>
                </a:lnTo>
                <a:lnTo>
                  <a:pt x="336842" y="564895"/>
                </a:lnTo>
                <a:lnTo>
                  <a:pt x="380660" y="544592"/>
                </a:lnTo>
                <a:lnTo>
                  <a:pt x="424479" y="524294"/>
                </a:lnTo>
                <a:lnTo>
                  <a:pt x="468298" y="504001"/>
                </a:lnTo>
                <a:lnTo>
                  <a:pt x="512118" y="483711"/>
                </a:lnTo>
                <a:lnTo>
                  <a:pt x="555937" y="463422"/>
                </a:lnTo>
                <a:lnTo>
                  <a:pt x="599757" y="443134"/>
                </a:lnTo>
                <a:lnTo>
                  <a:pt x="643578" y="422844"/>
                </a:lnTo>
                <a:lnTo>
                  <a:pt x="687399" y="402551"/>
                </a:lnTo>
                <a:lnTo>
                  <a:pt x="731220" y="382253"/>
                </a:lnTo>
                <a:lnTo>
                  <a:pt x="775042" y="361949"/>
                </a:lnTo>
                <a:lnTo>
                  <a:pt x="792358" y="399361"/>
                </a:lnTo>
                <a:lnTo>
                  <a:pt x="809650" y="436737"/>
                </a:lnTo>
                <a:lnTo>
                  <a:pt x="826942" y="474089"/>
                </a:lnTo>
                <a:lnTo>
                  <a:pt x="844257" y="511428"/>
                </a:lnTo>
                <a:lnTo>
                  <a:pt x="800442" y="531736"/>
                </a:lnTo>
                <a:lnTo>
                  <a:pt x="756626" y="552042"/>
                </a:lnTo>
                <a:lnTo>
                  <a:pt x="712809" y="572347"/>
                </a:lnTo>
                <a:lnTo>
                  <a:pt x="668992" y="592650"/>
                </a:lnTo>
                <a:lnTo>
                  <a:pt x="625174" y="612949"/>
                </a:lnTo>
                <a:lnTo>
                  <a:pt x="581356" y="633245"/>
                </a:lnTo>
                <a:lnTo>
                  <a:pt x="537538" y="653536"/>
                </a:lnTo>
                <a:lnTo>
                  <a:pt x="493720" y="673822"/>
                </a:lnTo>
                <a:lnTo>
                  <a:pt x="449901" y="694102"/>
                </a:lnTo>
                <a:lnTo>
                  <a:pt x="406082" y="714374"/>
                </a:lnTo>
                <a:lnTo>
                  <a:pt x="428448" y="762685"/>
                </a:lnTo>
                <a:lnTo>
                  <a:pt x="450816" y="810996"/>
                </a:lnTo>
                <a:lnTo>
                  <a:pt x="473184" y="859307"/>
                </a:lnTo>
                <a:lnTo>
                  <a:pt x="495552" y="907618"/>
                </a:lnTo>
                <a:lnTo>
                  <a:pt x="517918" y="955928"/>
                </a:lnTo>
                <a:lnTo>
                  <a:pt x="562246" y="935389"/>
                </a:lnTo>
                <a:lnTo>
                  <a:pt x="606574" y="914851"/>
                </a:lnTo>
                <a:lnTo>
                  <a:pt x="650902" y="894313"/>
                </a:lnTo>
                <a:lnTo>
                  <a:pt x="695230" y="873777"/>
                </a:lnTo>
                <a:lnTo>
                  <a:pt x="739559" y="853244"/>
                </a:lnTo>
                <a:lnTo>
                  <a:pt x="783888" y="832713"/>
                </a:lnTo>
                <a:lnTo>
                  <a:pt x="828218" y="812186"/>
                </a:lnTo>
                <a:lnTo>
                  <a:pt x="872549" y="791662"/>
                </a:lnTo>
                <a:lnTo>
                  <a:pt x="916881" y="771144"/>
                </a:lnTo>
                <a:lnTo>
                  <a:pt x="961213" y="750630"/>
                </a:lnTo>
                <a:lnTo>
                  <a:pt x="1005547" y="730122"/>
                </a:lnTo>
                <a:lnTo>
                  <a:pt x="1022863" y="767480"/>
                </a:lnTo>
                <a:lnTo>
                  <a:pt x="1040155" y="804862"/>
                </a:lnTo>
                <a:lnTo>
                  <a:pt x="1057447" y="842244"/>
                </a:lnTo>
                <a:lnTo>
                  <a:pt x="1074762" y="879601"/>
                </a:lnTo>
                <a:lnTo>
                  <a:pt x="1027354" y="901563"/>
                </a:lnTo>
                <a:lnTo>
                  <a:pt x="979943" y="923525"/>
                </a:lnTo>
                <a:lnTo>
                  <a:pt x="932530" y="945487"/>
                </a:lnTo>
                <a:lnTo>
                  <a:pt x="885115" y="967448"/>
                </a:lnTo>
                <a:lnTo>
                  <a:pt x="837698" y="989409"/>
                </a:lnTo>
                <a:lnTo>
                  <a:pt x="790281" y="1011370"/>
                </a:lnTo>
                <a:lnTo>
                  <a:pt x="742862" y="1033330"/>
                </a:lnTo>
                <a:lnTo>
                  <a:pt x="695443" y="1055290"/>
                </a:lnTo>
                <a:lnTo>
                  <a:pt x="648024" y="1077249"/>
                </a:lnTo>
                <a:lnTo>
                  <a:pt x="600604" y="1099207"/>
                </a:lnTo>
                <a:lnTo>
                  <a:pt x="553185" y="1121164"/>
                </a:lnTo>
                <a:lnTo>
                  <a:pt x="505767" y="1143121"/>
                </a:lnTo>
                <a:lnTo>
                  <a:pt x="458350" y="1165076"/>
                </a:lnTo>
                <a:lnTo>
                  <a:pt x="410933" y="1187030"/>
                </a:lnTo>
                <a:lnTo>
                  <a:pt x="389305" y="1140334"/>
                </a:lnTo>
                <a:lnTo>
                  <a:pt x="367676" y="1093636"/>
                </a:lnTo>
                <a:lnTo>
                  <a:pt x="346047" y="1046938"/>
                </a:lnTo>
                <a:lnTo>
                  <a:pt x="324418" y="1000239"/>
                </a:lnTo>
                <a:lnTo>
                  <a:pt x="302790" y="953540"/>
                </a:lnTo>
                <a:lnTo>
                  <a:pt x="281161" y="906841"/>
                </a:lnTo>
                <a:lnTo>
                  <a:pt x="259533" y="860141"/>
                </a:lnTo>
                <a:lnTo>
                  <a:pt x="237904" y="813440"/>
                </a:lnTo>
                <a:lnTo>
                  <a:pt x="216276" y="766740"/>
                </a:lnTo>
                <a:lnTo>
                  <a:pt x="194648" y="720039"/>
                </a:lnTo>
                <a:lnTo>
                  <a:pt x="173019" y="673337"/>
                </a:lnTo>
                <a:lnTo>
                  <a:pt x="151391" y="626636"/>
                </a:lnTo>
                <a:lnTo>
                  <a:pt x="129763" y="579934"/>
                </a:lnTo>
                <a:lnTo>
                  <a:pt x="108136" y="533232"/>
                </a:lnTo>
                <a:lnTo>
                  <a:pt x="86508" y="486529"/>
                </a:lnTo>
                <a:lnTo>
                  <a:pt x="64881" y="439827"/>
                </a:lnTo>
                <a:lnTo>
                  <a:pt x="43253" y="393125"/>
                </a:lnTo>
                <a:lnTo>
                  <a:pt x="21626" y="346422"/>
                </a:lnTo>
                <a:lnTo>
                  <a:pt x="0" y="299719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6711" y="3406775"/>
            <a:ext cx="407670" cy="322580"/>
          </a:xfrm>
          <a:custGeom>
            <a:avLst/>
            <a:gdLst/>
            <a:ahLst/>
            <a:cxnLst/>
            <a:rect l="l" t="t" r="r" b="b"/>
            <a:pathLst>
              <a:path w="407670" h="322579">
                <a:moveTo>
                  <a:pt x="0" y="152146"/>
                </a:moveTo>
                <a:lnTo>
                  <a:pt x="46964" y="130421"/>
                </a:lnTo>
                <a:lnTo>
                  <a:pt x="93918" y="108686"/>
                </a:lnTo>
                <a:lnTo>
                  <a:pt x="140865" y="86945"/>
                </a:lnTo>
                <a:lnTo>
                  <a:pt x="187810" y="65200"/>
                </a:lnTo>
                <a:lnTo>
                  <a:pt x="234757" y="43459"/>
                </a:lnTo>
                <a:lnTo>
                  <a:pt x="281711" y="21724"/>
                </a:lnTo>
                <a:lnTo>
                  <a:pt x="328675" y="0"/>
                </a:lnTo>
                <a:lnTo>
                  <a:pt x="348319" y="42501"/>
                </a:lnTo>
                <a:lnTo>
                  <a:pt x="367998" y="85026"/>
                </a:lnTo>
                <a:lnTo>
                  <a:pt x="387701" y="127551"/>
                </a:lnTo>
                <a:lnTo>
                  <a:pt x="407415" y="170052"/>
                </a:lnTo>
                <a:lnTo>
                  <a:pt x="360451" y="191777"/>
                </a:lnTo>
                <a:lnTo>
                  <a:pt x="313497" y="213512"/>
                </a:lnTo>
                <a:lnTo>
                  <a:pt x="266550" y="235253"/>
                </a:lnTo>
                <a:lnTo>
                  <a:pt x="219605" y="256998"/>
                </a:lnTo>
                <a:lnTo>
                  <a:pt x="172658" y="278739"/>
                </a:lnTo>
                <a:lnTo>
                  <a:pt x="125704" y="300474"/>
                </a:lnTo>
                <a:lnTo>
                  <a:pt x="78739" y="322199"/>
                </a:lnTo>
                <a:lnTo>
                  <a:pt x="59043" y="279715"/>
                </a:lnTo>
                <a:lnTo>
                  <a:pt x="39370" y="237220"/>
                </a:lnTo>
                <a:lnTo>
                  <a:pt x="19696" y="194700"/>
                </a:lnTo>
                <a:lnTo>
                  <a:pt x="0" y="152146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4492" y="2667238"/>
            <a:ext cx="421640" cy="351155"/>
          </a:xfrm>
          <a:custGeom>
            <a:avLst/>
            <a:gdLst/>
            <a:ahLst/>
            <a:cxnLst/>
            <a:rect l="l" t="t" r="r" b="b"/>
            <a:pathLst>
              <a:path w="421639" h="351155">
                <a:moveTo>
                  <a:pt x="0" y="125491"/>
                </a:moveTo>
                <a:lnTo>
                  <a:pt x="20865" y="170526"/>
                </a:lnTo>
                <a:lnTo>
                  <a:pt x="41712" y="215560"/>
                </a:lnTo>
                <a:lnTo>
                  <a:pt x="62554" y="260594"/>
                </a:lnTo>
                <a:lnTo>
                  <a:pt x="83401" y="305628"/>
                </a:lnTo>
                <a:lnTo>
                  <a:pt x="104267" y="350662"/>
                </a:lnTo>
                <a:lnTo>
                  <a:pt x="136862" y="335593"/>
                </a:lnTo>
                <a:lnTo>
                  <a:pt x="169481" y="320500"/>
                </a:lnTo>
                <a:lnTo>
                  <a:pt x="202100" y="305407"/>
                </a:lnTo>
                <a:lnTo>
                  <a:pt x="291794" y="262999"/>
                </a:lnTo>
                <a:lnTo>
                  <a:pt x="336391" y="239839"/>
                </a:lnTo>
                <a:lnTo>
                  <a:pt x="387985" y="206009"/>
                </a:lnTo>
                <a:lnTo>
                  <a:pt x="415917" y="162522"/>
                </a:lnTo>
                <a:lnTo>
                  <a:pt x="421251" y="127869"/>
                </a:lnTo>
                <a:lnTo>
                  <a:pt x="419512" y="109458"/>
                </a:lnTo>
                <a:lnTo>
                  <a:pt x="407035" y="70754"/>
                </a:lnTo>
                <a:lnTo>
                  <a:pt x="382428" y="33035"/>
                </a:lnTo>
                <a:lnTo>
                  <a:pt x="350012" y="9413"/>
                </a:lnTo>
                <a:lnTo>
                  <a:pt x="311277" y="0"/>
                </a:lnTo>
                <a:lnTo>
                  <a:pt x="290040" y="823"/>
                </a:lnTo>
                <a:lnTo>
                  <a:pt x="250894" y="11447"/>
                </a:lnTo>
                <a:lnTo>
                  <a:pt x="185882" y="39693"/>
                </a:lnTo>
                <a:lnTo>
                  <a:pt x="137541" y="61864"/>
                </a:lnTo>
                <a:lnTo>
                  <a:pt x="68770" y="93678"/>
                </a:lnTo>
                <a:lnTo>
                  <a:pt x="34385" y="109585"/>
                </a:lnTo>
                <a:lnTo>
                  <a:pt x="0" y="125491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8747" y="2482214"/>
            <a:ext cx="1195705" cy="1129665"/>
          </a:xfrm>
          <a:custGeom>
            <a:avLst/>
            <a:gdLst/>
            <a:ahLst/>
            <a:cxnLst/>
            <a:rect l="l" t="t" r="r" b="b"/>
            <a:pathLst>
              <a:path w="1195704" h="1129664">
                <a:moveTo>
                  <a:pt x="0" y="242062"/>
                </a:moveTo>
                <a:lnTo>
                  <a:pt x="46381" y="220583"/>
                </a:lnTo>
                <a:lnTo>
                  <a:pt x="92753" y="199104"/>
                </a:lnTo>
                <a:lnTo>
                  <a:pt x="139120" y="177625"/>
                </a:lnTo>
                <a:lnTo>
                  <a:pt x="185483" y="156146"/>
                </a:lnTo>
                <a:lnTo>
                  <a:pt x="231846" y="134667"/>
                </a:lnTo>
                <a:lnTo>
                  <a:pt x="278213" y="113188"/>
                </a:lnTo>
                <a:lnTo>
                  <a:pt x="324585" y="91709"/>
                </a:lnTo>
                <a:lnTo>
                  <a:pt x="370966" y="70231"/>
                </a:lnTo>
                <a:lnTo>
                  <a:pt x="436806" y="41558"/>
                </a:lnTo>
                <a:lnTo>
                  <a:pt x="494490" y="20304"/>
                </a:lnTo>
                <a:lnTo>
                  <a:pt x="544006" y="6455"/>
                </a:lnTo>
                <a:lnTo>
                  <a:pt x="585342" y="0"/>
                </a:lnTo>
                <a:lnTo>
                  <a:pt x="622065" y="309"/>
                </a:lnTo>
                <a:lnTo>
                  <a:pt x="692463" y="19359"/>
                </a:lnTo>
                <a:lnTo>
                  <a:pt x="726186" y="38100"/>
                </a:lnTo>
                <a:lnTo>
                  <a:pt x="757547" y="62029"/>
                </a:lnTo>
                <a:lnTo>
                  <a:pt x="785145" y="90376"/>
                </a:lnTo>
                <a:lnTo>
                  <a:pt x="808982" y="123128"/>
                </a:lnTo>
                <a:lnTo>
                  <a:pt x="829055" y="160274"/>
                </a:lnTo>
                <a:lnTo>
                  <a:pt x="847582" y="209684"/>
                </a:lnTo>
                <a:lnTo>
                  <a:pt x="856868" y="258095"/>
                </a:lnTo>
                <a:lnTo>
                  <a:pt x="856916" y="305506"/>
                </a:lnTo>
                <a:lnTo>
                  <a:pt x="847725" y="351917"/>
                </a:lnTo>
                <a:lnTo>
                  <a:pt x="828938" y="396470"/>
                </a:lnTo>
                <a:lnTo>
                  <a:pt x="800211" y="438308"/>
                </a:lnTo>
                <a:lnTo>
                  <a:pt x="761553" y="477432"/>
                </a:lnTo>
                <a:lnTo>
                  <a:pt x="712977" y="513842"/>
                </a:lnTo>
                <a:lnTo>
                  <a:pt x="748389" y="518554"/>
                </a:lnTo>
                <a:lnTo>
                  <a:pt x="812829" y="533933"/>
                </a:lnTo>
                <a:lnTo>
                  <a:pt x="873317" y="559460"/>
                </a:lnTo>
                <a:lnTo>
                  <a:pt x="911621" y="580691"/>
                </a:lnTo>
                <a:lnTo>
                  <a:pt x="956808" y="608280"/>
                </a:lnTo>
                <a:lnTo>
                  <a:pt x="1008888" y="642238"/>
                </a:lnTo>
                <a:lnTo>
                  <a:pt x="1055560" y="673193"/>
                </a:lnTo>
                <a:lnTo>
                  <a:pt x="1102233" y="704135"/>
                </a:lnTo>
                <a:lnTo>
                  <a:pt x="1148905" y="735054"/>
                </a:lnTo>
                <a:lnTo>
                  <a:pt x="1195577" y="765937"/>
                </a:lnTo>
                <a:lnTo>
                  <a:pt x="1153439" y="785506"/>
                </a:lnTo>
                <a:lnTo>
                  <a:pt x="1111300" y="805050"/>
                </a:lnTo>
                <a:lnTo>
                  <a:pt x="1069162" y="824577"/>
                </a:lnTo>
                <a:lnTo>
                  <a:pt x="1027023" y="844091"/>
                </a:lnTo>
                <a:lnTo>
                  <a:pt x="984885" y="863600"/>
                </a:lnTo>
                <a:lnTo>
                  <a:pt x="941527" y="836777"/>
                </a:lnTo>
                <a:lnTo>
                  <a:pt x="898169" y="809955"/>
                </a:lnTo>
                <a:lnTo>
                  <a:pt x="854811" y="783132"/>
                </a:lnTo>
                <a:lnTo>
                  <a:pt x="811453" y="756310"/>
                </a:lnTo>
                <a:lnTo>
                  <a:pt x="768096" y="729488"/>
                </a:lnTo>
                <a:lnTo>
                  <a:pt x="715069" y="697011"/>
                </a:lnTo>
                <a:lnTo>
                  <a:pt x="671829" y="671607"/>
                </a:lnTo>
                <a:lnTo>
                  <a:pt x="638401" y="653299"/>
                </a:lnTo>
                <a:lnTo>
                  <a:pt x="596352" y="635559"/>
                </a:lnTo>
                <a:lnTo>
                  <a:pt x="561300" y="629360"/>
                </a:lnTo>
                <a:lnTo>
                  <a:pt x="544702" y="629665"/>
                </a:lnTo>
                <a:lnTo>
                  <a:pt x="505078" y="638937"/>
                </a:lnTo>
                <a:lnTo>
                  <a:pt x="451357" y="660781"/>
                </a:lnTo>
                <a:lnTo>
                  <a:pt x="442406" y="664950"/>
                </a:lnTo>
                <a:lnTo>
                  <a:pt x="433466" y="669083"/>
                </a:lnTo>
                <a:lnTo>
                  <a:pt x="424551" y="673193"/>
                </a:lnTo>
                <a:lnTo>
                  <a:pt x="415671" y="677290"/>
                </a:lnTo>
                <a:lnTo>
                  <a:pt x="437102" y="723624"/>
                </a:lnTo>
                <a:lnTo>
                  <a:pt x="458533" y="769947"/>
                </a:lnTo>
                <a:lnTo>
                  <a:pt x="479964" y="816261"/>
                </a:lnTo>
                <a:lnTo>
                  <a:pt x="501396" y="862568"/>
                </a:lnTo>
                <a:lnTo>
                  <a:pt x="522827" y="908868"/>
                </a:lnTo>
                <a:lnTo>
                  <a:pt x="544258" y="955165"/>
                </a:lnTo>
                <a:lnTo>
                  <a:pt x="565689" y="1001458"/>
                </a:lnTo>
                <a:lnTo>
                  <a:pt x="587121" y="1047750"/>
                </a:lnTo>
                <a:lnTo>
                  <a:pt x="543095" y="1068153"/>
                </a:lnTo>
                <a:lnTo>
                  <a:pt x="499046" y="1088580"/>
                </a:lnTo>
                <a:lnTo>
                  <a:pt x="454997" y="1109007"/>
                </a:lnTo>
                <a:lnTo>
                  <a:pt x="410972" y="1129411"/>
                </a:lnTo>
                <a:lnTo>
                  <a:pt x="389336" y="1082708"/>
                </a:lnTo>
                <a:lnTo>
                  <a:pt x="367702" y="1036005"/>
                </a:lnTo>
                <a:lnTo>
                  <a:pt x="346070" y="989303"/>
                </a:lnTo>
                <a:lnTo>
                  <a:pt x="324439" y="942600"/>
                </a:lnTo>
                <a:lnTo>
                  <a:pt x="302809" y="895898"/>
                </a:lnTo>
                <a:lnTo>
                  <a:pt x="281181" y="849195"/>
                </a:lnTo>
                <a:lnTo>
                  <a:pt x="259553" y="802492"/>
                </a:lnTo>
                <a:lnTo>
                  <a:pt x="237926" y="755790"/>
                </a:lnTo>
                <a:lnTo>
                  <a:pt x="216299" y="709087"/>
                </a:lnTo>
                <a:lnTo>
                  <a:pt x="194672" y="662385"/>
                </a:lnTo>
                <a:lnTo>
                  <a:pt x="173045" y="615682"/>
                </a:lnTo>
                <a:lnTo>
                  <a:pt x="151418" y="568980"/>
                </a:lnTo>
                <a:lnTo>
                  <a:pt x="129790" y="522277"/>
                </a:lnTo>
                <a:lnTo>
                  <a:pt x="108162" y="475574"/>
                </a:lnTo>
                <a:lnTo>
                  <a:pt x="86532" y="428872"/>
                </a:lnTo>
                <a:lnTo>
                  <a:pt x="64901" y="382169"/>
                </a:lnTo>
                <a:lnTo>
                  <a:pt x="43269" y="335467"/>
                </a:lnTo>
                <a:lnTo>
                  <a:pt x="21635" y="288764"/>
                </a:lnTo>
                <a:lnTo>
                  <a:pt x="0" y="242062"/>
                </a:lnTo>
                <a:close/>
              </a:path>
            </a:pathLst>
          </a:custGeom>
          <a:ln w="9143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3129" y="1338495"/>
            <a:ext cx="1024255" cy="1022350"/>
          </a:xfrm>
          <a:custGeom>
            <a:avLst/>
            <a:gdLst/>
            <a:ahLst/>
            <a:cxnLst/>
            <a:rect l="l" t="t" r="r" b="b"/>
            <a:pathLst>
              <a:path w="1024254" h="1022350">
                <a:moveTo>
                  <a:pt x="279750" y="54948"/>
                </a:moveTo>
                <a:lnTo>
                  <a:pt x="332827" y="32702"/>
                </a:lnTo>
                <a:lnTo>
                  <a:pt x="383730" y="16129"/>
                </a:lnTo>
                <a:lnTo>
                  <a:pt x="432467" y="5228"/>
                </a:lnTo>
                <a:lnTo>
                  <a:pt x="479046" y="0"/>
                </a:lnTo>
                <a:lnTo>
                  <a:pt x="523472" y="444"/>
                </a:lnTo>
                <a:lnTo>
                  <a:pt x="565754" y="6561"/>
                </a:lnTo>
                <a:lnTo>
                  <a:pt x="613502" y="20704"/>
                </a:lnTo>
                <a:lnTo>
                  <a:pt x="657995" y="41491"/>
                </a:lnTo>
                <a:lnTo>
                  <a:pt x="699238" y="68923"/>
                </a:lnTo>
                <a:lnTo>
                  <a:pt x="737238" y="103000"/>
                </a:lnTo>
                <a:lnTo>
                  <a:pt x="772002" y="143721"/>
                </a:lnTo>
                <a:lnTo>
                  <a:pt x="732092" y="172298"/>
                </a:lnTo>
                <a:lnTo>
                  <a:pt x="692182" y="200887"/>
                </a:lnTo>
                <a:lnTo>
                  <a:pt x="652273" y="229500"/>
                </a:lnTo>
                <a:lnTo>
                  <a:pt x="612363" y="258148"/>
                </a:lnTo>
                <a:lnTo>
                  <a:pt x="586763" y="232355"/>
                </a:lnTo>
                <a:lnTo>
                  <a:pt x="558721" y="211920"/>
                </a:lnTo>
                <a:lnTo>
                  <a:pt x="528227" y="196819"/>
                </a:lnTo>
                <a:lnTo>
                  <a:pt x="495269" y="187028"/>
                </a:lnTo>
                <a:lnTo>
                  <a:pt x="460576" y="182980"/>
                </a:lnTo>
                <a:lnTo>
                  <a:pt x="424895" y="185123"/>
                </a:lnTo>
                <a:lnTo>
                  <a:pt x="350616" y="207983"/>
                </a:lnTo>
                <a:lnTo>
                  <a:pt x="307701" y="231497"/>
                </a:lnTo>
                <a:lnTo>
                  <a:pt x="271315" y="259212"/>
                </a:lnTo>
                <a:lnTo>
                  <a:pt x="241464" y="291120"/>
                </a:lnTo>
                <a:lnTo>
                  <a:pt x="218154" y="327217"/>
                </a:lnTo>
                <a:lnTo>
                  <a:pt x="201391" y="367495"/>
                </a:lnTo>
                <a:lnTo>
                  <a:pt x="191972" y="411554"/>
                </a:lnTo>
                <a:lnTo>
                  <a:pt x="190684" y="458844"/>
                </a:lnTo>
                <a:lnTo>
                  <a:pt x="197523" y="509364"/>
                </a:lnTo>
                <a:lnTo>
                  <a:pt x="212482" y="563116"/>
                </a:lnTo>
                <a:lnTo>
                  <a:pt x="235554" y="620098"/>
                </a:lnTo>
                <a:lnTo>
                  <a:pt x="260838" y="669660"/>
                </a:lnTo>
                <a:lnTo>
                  <a:pt x="287925" y="713062"/>
                </a:lnTo>
                <a:lnTo>
                  <a:pt x="316818" y="750305"/>
                </a:lnTo>
                <a:lnTo>
                  <a:pt x="347521" y="781388"/>
                </a:lnTo>
                <a:lnTo>
                  <a:pt x="380037" y="806312"/>
                </a:lnTo>
                <a:lnTo>
                  <a:pt x="414370" y="825076"/>
                </a:lnTo>
                <a:lnTo>
                  <a:pt x="456905" y="839887"/>
                </a:lnTo>
                <a:lnTo>
                  <a:pt x="499927" y="846823"/>
                </a:lnTo>
                <a:lnTo>
                  <a:pt x="543437" y="845870"/>
                </a:lnTo>
                <a:lnTo>
                  <a:pt x="587435" y="837016"/>
                </a:lnTo>
                <a:lnTo>
                  <a:pt x="631921" y="820250"/>
                </a:lnTo>
                <a:lnTo>
                  <a:pt x="684816" y="789008"/>
                </a:lnTo>
                <a:lnTo>
                  <a:pt x="732759" y="746717"/>
                </a:lnTo>
                <a:lnTo>
                  <a:pt x="773129" y="698346"/>
                </a:lnTo>
                <a:lnTo>
                  <a:pt x="803498" y="648927"/>
                </a:lnTo>
                <a:lnTo>
                  <a:pt x="790449" y="620753"/>
                </a:lnTo>
                <a:lnTo>
                  <a:pt x="777399" y="592603"/>
                </a:lnTo>
                <a:lnTo>
                  <a:pt x="764350" y="564452"/>
                </a:lnTo>
                <a:lnTo>
                  <a:pt x="751301" y="536278"/>
                </a:lnTo>
                <a:lnTo>
                  <a:pt x="700892" y="559634"/>
                </a:lnTo>
                <a:lnTo>
                  <a:pt x="650447" y="583014"/>
                </a:lnTo>
                <a:lnTo>
                  <a:pt x="599978" y="606394"/>
                </a:lnTo>
                <a:lnTo>
                  <a:pt x="549498" y="629750"/>
                </a:lnTo>
                <a:lnTo>
                  <a:pt x="532236" y="592392"/>
                </a:lnTo>
                <a:lnTo>
                  <a:pt x="514938" y="555011"/>
                </a:lnTo>
                <a:lnTo>
                  <a:pt x="497616" y="517629"/>
                </a:lnTo>
                <a:lnTo>
                  <a:pt x="480283" y="480271"/>
                </a:lnTo>
                <a:lnTo>
                  <a:pt x="527765" y="458269"/>
                </a:lnTo>
                <a:lnTo>
                  <a:pt x="575247" y="436268"/>
                </a:lnTo>
                <a:lnTo>
                  <a:pt x="622729" y="414270"/>
                </a:lnTo>
                <a:lnTo>
                  <a:pt x="670211" y="392276"/>
                </a:lnTo>
                <a:lnTo>
                  <a:pt x="717694" y="370288"/>
                </a:lnTo>
                <a:lnTo>
                  <a:pt x="765176" y="348308"/>
                </a:lnTo>
                <a:lnTo>
                  <a:pt x="812658" y="326337"/>
                </a:lnTo>
                <a:lnTo>
                  <a:pt x="860140" y="304376"/>
                </a:lnTo>
                <a:lnTo>
                  <a:pt x="880613" y="348567"/>
                </a:lnTo>
                <a:lnTo>
                  <a:pt x="901078" y="392748"/>
                </a:lnTo>
                <a:lnTo>
                  <a:pt x="921536" y="436924"/>
                </a:lnTo>
                <a:lnTo>
                  <a:pt x="941991" y="481097"/>
                </a:lnTo>
                <a:lnTo>
                  <a:pt x="962447" y="525269"/>
                </a:lnTo>
                <a:lnTo>
                  <a:pt x="982905" y="569445"/>
                </a:lnTo>
                <a:lnTo>
                  <a:pt x="1003370" y="613627"/>
                </a:lnTo>
                <a:lnTo>
                  <a:pt x="1023843" y="657817"/>
                </a:lnTo>
                <a:lnTo>
                  <a:pt x="1005295" y="698537"/>
                </a:lnTo>
                <a:lnTo>
                  <a:pt x="979758" y="740494"/>
                </a:lnTo>
                <a:lnTo>
                  <a:pt x="947244" y="783690"/>
                </a:lnTo>
                <a:lnTo>
                  <a:pt x="907765" y="828124"/>
                </a:lnTo>
                <a:lnTo>
                  <a:pt x="872579" y="862552"/>
                </a:lnTo>
                <a:lnTo>
                  <a:pt x="835613" y="893756"/>
                </a:lnTo>
                <a:lnTo>
                  <a:pt x="796885" y="921740"/>
                </a:lnTo>
                <a:lnTo>
                  <a:pt x="756413" y="946513"/>
                </a:lnTo>
                <a:lnTo>
                  <a:pt x="714217" y="968078"/>
                </a:lnTo>
                <a:lnTo>
                  <a:pt x="659750" y="990466"/>
                </a:lnTo>
                <a:lnTo>
                  <a:pt x="605930" y="1006879"/>
                </a:lnTo>
                <a:lnTo>
                  <a:pt x="552761" y="1017319"/>
                </a:lnTo>
                <a:lnTo>
                  <a:pt x="500251" y="1021784"/>
                </a:lnTo>
                <a:lnTo>
                  <a:pt x="448406" y="1020275"/>
                </a:lnTo>
                <a:lnTo>
                  <a:pt x="397929" y="1012824"/>
                </a:lnTo>
                <a:lnTo>
                  <a:pt x="349665" y="999465"/>
                </a:lnTo>
                <a:lnTo>
                  <a:pt x="303602" y="980206"/>
                </a:lnTo>
                <a:lnTo>
                  <a:pt x="259727" y="955052"/>
                </a:lnTo>
                <a:lnTo>
                  <a:pt x="218028" y="924009"/>
                </a:lnTo>
                <a:lnTo>
                  <a:pt x="179106" y="888366"/>
                </a:lnTo>
                <a:lnTo>
                  <a:pt x="143573" y="849266"/>
                </a:lnTo>
                <a:lnTo>
                  <a:pt x="111436" y="806728"/>
                </a:lnTo>
                <a:lnTo>
                  <a:pt x="82701" y="760770"/>
                </a:lnTo>
                <a:lnTo>
                  <a:pt x="57373" y="711411"/>
                </a:lnTo>
                <a:lnTo>
                  <a:pt x="37954" y="665310"/>
                </a:lnTo>
                <a:lnTo>
                  <a:pt x="22500" y="619463"/>
                </a:lnTo>
                <a:lnTo>
                  <a:pt x="11018" y="573870"/>
                </a:lnTo>
                <a:lnTo>
                  <a:pt x="3516" y="528531"/>
                </a:lnTo>
                <a:lnTo>
                  <a:pt x="0" y="483446"/>
                </a:lnTo>
                <a:lnTo>
                  <a:pt x="477" y="438615"/>
                </a:lnTo>
                <a:lnTo>
                  <a:pt x="6421" y="385930"/>
                </a:lnTo>
                <a:lnTo>
                  <a:pt x="18460" y="335318"/>
                </a:lnTo>
                <a:lnTo>
                  <a:pt x="36596" y="286779"/>
                </a:lnTo>
                <a:lnTo>
                  <a:pt x="60827" y="240312"/>
                </a:lnTo>
                <a:lnTo>
                  <a:pt x="91155" y="195918"/>
                </a:lnTo>
                <a:lnTo>
                  <a:pt x="119047" y="163701"/>
                </a:lnTo>
                <a:lnTo>
                  <a:pt x="151835" y="133495"/>
                </a:lnTo>
                <a:lnTo>
                  <a:pt x="189535" y="105301"/>
                </a:lnTo>
                <a:lnTo>
                  <a:pt x="232168" y="79119"/>
                </a:lnTo>
                <a:lnTo>
                  <a:pt x="279750" y="54948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9239" y="1926161"/>
            <a:ext cx="912494" cy="1009650"/>
          </a:xfrm>
          <a:custGeom>
            <a:avLst/>
            <a:gdLst/>
            <a:ahLst/>
            <a:cxnLst/>
            <a:rect l="l" t="t" r="r" b="b"/>
            <a:pathLst>
              <a:path w="912495" h="1009650">
                <a:moveTo>
                  <a:pt x="258659" y="43735"/>
                </a:moveTo>
                <a:lnTo>
                  <a:pt x="311628" y="22473"/>
                </a:lnTo>
                <a:lnTo>
                  <a:pt x="363730" y="8095"/>
                </a:lnTo>
                <a:lnTo>
                  <a:pt x="414964" y="602"/>
                </a:lnTo>
                <a:lnTo>
                  <a:pt x="465330" y="0"/>
                </a:lnTo>
                <a:lnTo>
                  <a:pt x="514828" y="6290"/>
                </a:lnTo>
                <a:lnTo>
                  <a:pt x="563459" y="19478"/>
                </a:lnTo>
                <a:lnTo>
                  <a:pt x="605988" y="38119"/>
                </a:lnTo>
                <a:lnTo>
                  <a:pt x="647660" y="64690"/>
                </a:lnTo>
                <a:lnTo>
                  <a:pt x="688474" y="99166"/>
                </a:lnTo>
                <a:lnTo>
                  <a:pt x="728432" y="141525"/>
                </a:lnTo>
                <a:lnTo>
                  <a:pt x="689687" y="172364"/>
                </a:lnTo>
                <a:lnTo>
                  <a:pt x="650977" y="203167"/>
                </a:lnTo>
                <a:lnTo>
                  <a:pt x="612292" y="233947"/>
                </a:lnTo>
                <a:lnTo>
                  <a:pt x="573619" y="264715"/>
                </a:lnTo>
                <a:lnTo>
                  <a:pt x="548639" y="236620"/>
                </a:lnTo>
                <a:lnTo>
                  <a:pt x="521136" y="214073"/>
                </a:lnTo>
                <a:lnTo>
                  <a:pt x="491108" y="197099"/>
                </a:lnTo>
                <a:lnTo>
                  <a:pt x="458557" y="185721"/>
                </a:lnTo>
                <a:lnTo>
                  <a:pt x="424576" y="180246"/>
                </a:lnTo>
                <a:lnTo>
                  <a:pt x="390262" y="180974"/>
                </a:lnTo>
                <a:lnTo>
                  <a:pt x="320635" y="201088"/>
                </a:lnTo>
                <a:lnTo>
                  <a:pt x="276486" y="226871"/>
                </a:lnTo>
                <a:lnTo>
                  <a:pt x="241006" y="259428"/>
                </a:lnTo>
                <a:lnTo>
                  <a:pt x="214193" y="298725"/>
                </a:lnTo>
                <a:lnTo>
                  <a:pt x="196048" y="344725"/>
                </a:lnTo>
                <a:lnTo>
                  <a:pt x="188988" y="386664"/>
                </a:lnTo>
                <a:lnTo>
                  <a:pt x="190049" y="433383"/>
                </a:lnTo>
                <a:lnTo>
                  <a:pt x="199211" y="484875"/>
                </a:lnTo>
                <a:lnTo>
                  <a:pt x="216457" y="541134"/>
                </a:lnTo>
                <a:lnTo>
                  <a:pt x="241768" y="602154"/>
                </a:lnTo>
                <a:lnTo>
                  <a:pt x="268151" y="654773"/>
                </a:lnTo>
                <a:lnTo>
                  <a:pt x="295357" y="700489"/>
                </a:lnTo>
                <a:lnTo>
                  <a:pt x="323381" y="739298"/>
                </a:lnTo>
                <a:lnTo>
                  <a:pt x="352220" y="771195"/>
                </a:lnTo>
                <a:lnTo>
                  <a:pt x="381870" y="796178"/>
                </a:lnTo>
                <a:lnTo>
                  <a:pt x="458787" y="830724"/>
                </a:lnTo>
                <a:lnTo>
                  <a:pt x="505578" y="836167"/>
                </a:lnTo>
                <a:lnTo>
                  <a:pt x="552703" y="830585"/>
                </a:lnTo>
                <a:lnTo>
                  <a:pt x="600162" y="813990"/>
                </a:lnTo>
                <a:lnTo>
                  <a:pt x="660264" y="772365"/>
                </a:lnTo>
                <a:lnTo>
                  <a:pt x="699984" y="712644"/>
                </a:lnTo>
                <a:lnTo>
                  <a:pt x="711535" y="675827"/>
                </a:lnTo>
                <a:lnTo>
                  <a:pt x="716478" y="634142"/>
                </a:lnTo>
                <a:lnTo>
                  <a:pt x="714825" y="587574"/>
                </a:lnTo>
                <a:lnTo>
                  <a:pt x="706588" y="536114"/>
                </a:lnTo>
                <a:lnTo>
                  <a:pt x="755643" y="530113"/>
                </a:lnTo>
                <a:lnTo>
                  <a:pt x="804711" y="524112"/>
                </a:lnTo>
                <a:lnTo>
                  <a:pt x="853802" y="518111"/>
                </a:lnTo>
                <a:lnTo>
                  <a:pt x="902930" y="512111"/>
                </a:lnTo>
                <a:lnTo>
                  <a:pt x="909852" y="565187"/>
                </a:lnTo>
                <a:lnTo>
                  <a:pt x="911951" y="615451"/>
                </a:lnTo>
                <a:lnTo>
                  <a:pt x="909232" y="662907"/>
                </a:lnTo>
                <a:lnTo>
                  <a:pt x="901697" y="707559"/>
                </a:lnTo>
                <a:lnTo>
                  <a:pt x="889351" y="749409"/>
                </a:lnTo>
                <a:lnTo>
                  <a:pt x="872196" y="788463"/>
                </a:lnTo>
                <a:lnTo>
                  <a:pt x="845388" y="831668"/>
                </a:lnTo>
                <a:lnTo>
                  <a:pt x="812059" y="871063"/>
                </a:lnTo>
                <a:lnTo>
                  <a:pt x="772206" y="906649"/>
                </a:lnTo>
                <a:lnTo>
                  <a:pt x="725831" y="938424"/>
                </a:lnTo>
                <a:lnTo>
                  <a:pt x="672933" y="966390"/>
                </a:lnTo>
                <a:lnTo>
                  <a:pt x="623364" y="986317"/>
                </a:lnTo>
                <a:lnTo>
                  <a:pt x="574044" y="1000160"/>
                </a:lnTo>
                <a:lnTo>
                  <a:pt x="524972" y="1007914"/>
                </a:lnTo>
                <a:lnTo>
                  <a:pt x="476150" y="1009574"/>
                </a:lnTo>
                <a:lnTo>
                  <a:pt x="427576" y="1005136"/>
                </a:lnTo>
                <a:lnTo>
                  <a:pt x="379252" y="994595"/>
                </a:lnTo>
                <a:lnTo>
                  <a:pt x="331176" y="977947"/>
                </a:lnTo>
                <a:lnTo>
                  <a:pt x="290325" y="958510"/>
                </a:lnTo>
                <a:lnTo>
                  <a:pt x="251689" y="934681"/>
                </a:lnTo>
                <a:lnTo>
                  <a:pt x="215268" y="906462"/>
                </a:lnTo>
                <a:lnTo>
                  <a:pt x="181062" y="873854"/>
                </a:lnTo>
                <a:lnTo>
                  <a:pt x="149069" y="836859"/>
                </a:lnTo>
                <a:lnTo>
                  <a:pt x="119292" y="795477"/>
                </a:lnTo>
                <a:lnTo>
                  <a:pt x="91729" y="749711"/>
                </a:lnTo>
                <a:lnTo>
                  <a:pt x="66381" y="699563"/>
                </a:lnTo>
                <a:lnTo>
                  <a:pt x="43192" y="644907"/>
                </a:lnTo>
                <a:lnTo>
                  <a:pt x="24965" y="591716"/>
                </a:lnTo>
                <a:lnTo>
                  <a:pt x="11693" y="539989"/>
                </a:lnTo>
                <a:lnTo>
                  <a:pt x="3373" y="489727"/>
                </a:lnTo>
                <a:lnTo>
                  <a:pt x="0" y="440929"/>
                </a:lnTo>
                <a:lnTo>
                  <a:pt x="1569" y="393596"/>
                </a:lnTo>
                <a:lnTo>
                  <a:pt x="8076" y="347727"/>
                </a:lnTo>
                <a:lnTo>
                  <a:pt x="19518" y="303323"/>
                </a:lnTo>
                <a:lnTo>
                  <a:pt x="38070" y="255246"/>
                </a:lnTo>
                <a:lnTo>
                  <a:pt x="61829" y="210838"/>
                </a:lnTo>
                <a:lnTo>
                  <a:pt x="90793" y="170095"/>
                </a:lnTo>
                <a:lnTo>
                  <a:pt x="124961" y="133015"/>
                </a:lnTo>
                <a:lnTo>
                  <a:pt x="164329" y="99597"/>
                </a:lnTo>
                <a:lnTo>
                  <a:pt x="208896" y="69837"/>
                </a:lnTo>
                <a:lnTo>
                  <a:pt x="258659" y="43735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928" y="685800"/>
            <a:ext cx="7614920" cy="1630045"/>
          </a:xfrm>
          <a:custGeom>
            <a:avLst/>
            <a:gdLst/>
            <a:ahLst/>
            <a:cxnLst/>
            <a:rect l="l" t="t" r="r" b="b"/>
            <a:pathLst>
              <a:path w="7614920" h="1630045">
                <a:moveTo>
                  <a:pt x="7342860" y="0"/>
                </a:moveTo>
                <a:lnTo>
                  <a:pt x="271627" y="0"/>
                </a:lnTo>
                <a:lnTo>
                  <a:pt x="222803" y="4378"/>
                </a:lnTo>
                <a:lnTo>
                  <a:pt x="176849" y="17000"/>
                </a:lnTo>
                <a:lnTo>
                  <a:pt x="134533" y="37098"/>
                </a:lnTo>
                <a:lnTo>
                  <a:pt x="96622" y="63903"/>
                </a:lnTo>
                <a:lnTo>
                  <a:pt x="63884" y="96648"/>
                </a:lnTo>
                <a:lnTo>
                  <a:pt x="37085" y="134563"/>
                </a:lnTo>
                <a:lnTo>
                  <a:pt x="16994" y="176881"/>
                </a:lnTo>
                <a:lnTo>
                  <a:pt x="4376" y="222834"/>
                </a:lnTo>
                <a:lnTo>
                  <a:pt x="0" y="271652"/>
                </a:lnTo>
                <a:lnTo>
                  <a:pt x="0" y="1358138"/>
                </a:lnTo>
                <a:lnTo>
                  <a:pt x="4376" y="1406956"/>
                </a:lnTo>
                <a:lnTo>
                  <a:pt x="16994" y="1452909"/>
                </a:lnTo>
                <a:lnTo>
                  <a:pt x="37085" y="1495227"/>
                </a:lnTo>
                <a:lnTo>
                  <a:pt x="63884" y="1533142"/>
                </a:lnTo>
                <a:lnTo>
                  <a:pt x="96622" y="1565887"/>
                </a:lnTo>
                <a:lnTo>
                  <a:pt x="134533" y="1592692"/>
                </a:lnTo>
                <a:lnTo>
                  <a:pt x="176849" y="1612790"/>
                </a:lnTo>
                <a:lnTo>
                  <a:pt x="222803" y="1625412"/>
                </a:lnTo>
                <a:lnTo>
                  <a:pt x="271627" y="1629790"/>
                </a:lnTo>
                <a:lnTo>
                  <a:pt x="7342860" y="1629790"/>
                </a:lnTo>
                <a:lnTo>
                  <a:pt x="7391712" y="1625412"/>
                </a:lnTo>
                <a:lnTo>
                  <a:pt x="7437683" y="1612790"/>
                </a:lnTo>
                <a:lnTo>
                  <a:pt x="7480006" y="1592692"/>
                </a:lnTo>
                <a:lnTo>
                  <a:pt x="7517917" y="1565887"/>
                </a:lnTo>
                <a:lnTo>
                  <a:pt x="7550651" y="1533142"/>
                </a:lnTo>
                <a:lnTo>
                  <a:pt x="7577443" y="1495227"/>
                </a:lnTo>
                <a:lnTo>
                  <a:pt x="7597528" y="1452909"/>
                </a:lnTo>
                <a:lnTo>
                  <a:pt x="7610139" y="1406956"/>
                </a:lnTo>
                <a:lnTo>
                  <a:pt x="7614513" y="1358138"/>
                </a:lnTo>
                <a:lnTo>
                  <a:pt x="7614513" y="271652"/>
                </a:lnTo>
                <a:lnTo>
                  <a:pt x="7610139" y="222834"/>
                </a:lnTo>
                <a:lnTo>
                  <a:pt x="7597528" y="176881"/>
                </a:lnTo>
                <a:lnTo>
                  <a:pt x="7577443" y="134563"/>
                </a:lnTo>
                <a:lnTo>
                  <a:pt x="7550651" y="96648"/>
                </a:lnTo>
                <a:lnTo>
                  <a:pt x="7517917" y="63903"/>
                </a:lnTo>
                <a:lnTo>
                  <a:pt x="7480006" y="37098"/>
                </a:lnTo>
                <a:lnTo>
                  <a:pt x="7437683" y="17000"/>
                </a:lnTo>
                <a:lnTo>
                  <a:pt x="7391712" y="4378"/>
                </a:lnTo>
                <a:lnTo>
                  <a:pt x="7342860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928" y="685800"/>
            <a:ext cx="7614920" cy="1630045"/>
          </a:xfrm>
          <a:custGeom>
            <a:avLst/>
            <a:gdLst/>
            <a:ahLst/>
            <a:cxnLst/>
            <a:rect l="l" t="t" r="r" b="b"/>
            <a:pathLst>
              <a:path w="7614920" h="1630045">
                <a:moveTo>
                  <a:pt x="0" y="271652"/>
                </a:moveTo>
                <a:lnTo>
                  <a:pt x="4376" y="222834"/>
                </a:lnTo>
                <a:lnTo>
                  <a:pt x="16994" y="176881"/>
                </a:lnTo>
                <a:lnTo>
                  <a:pt x="37085" y="134563"/>
                </a:lnTo>
                <a:lnTo>
                  <a:pt x="63884" y="96648"/>
                </a:lnTo>
                <a:lnTo>
                  <a:pt x="96622" y="63903"/>
                </a:lnTo>
                <a:lnTo>
                  <a:pt x="134533" y="37098"/>
                </a:lnTo>
                <a:lnTo>
                  <a:pt x="176849" y="17000"/>
                </a:lnTo>
                <a:lnTo>
                  <a:pt x="222803" y="4378"/>
                </a:lnTo>
                <a:lnTo>
                  <a:pt x="271627" y="0"/>
                </a:lnTo>
                <a:lnTo>
                  <a:pt x="7342860" y="0"/>
                </a:lnTo>
                <a:lnTo>
                  <a:pt x="7391712" y="4378"/>
                </a:lnTo>
                <a:lnTo>
                  <a:pt x="7437683" y="17000"/>
                </a:lnTo>
                <a:lnTo>
                  <a:pt x="7480006" y="37098"/>
                </a:lnTo>
                <a:lnTo>
                  <a:pt x="7517917" y="63903"/>
                </a:lnTo>
                <a:lnTo>
                  <a:pt x="7550651" y="96648"/>
                </a:lnTo>
                <a:lnTo>
                  <a:pt x="7577443" y="134563"/>
                </a:lnTo>
                <a:lnTo>
                  <a:pt x="7597528" y="176881"/>
                </a:lnTo>
                <a:lnTo>
                  <a:pt x="7610139" y="222834"/>
                </a:lnTo>
                <a:lnTo>
                  <a:pt x="7614513" y="271652"/>
                </a:lnTo>
                <a:lnTo>
                  <a:pt x="7614513" y="1358138"/>
                </a:lnTo>
                <a:lnTo>
                  <a:pt x="7610139" y="1406956"/>
                </a:lnTo>
                <a:lnTo>
                  <a:pt x="7597528" y="1452909"/>
                </a:lnTo>
                <a:lnTo>
                  <a:pt x="7577443" y="1495227"/>
                </a:lnTo>
                <a:lnTo>
                  <a:pt x="7550651" y="1533142"/>
                </a:lnTo>
                <a:lnTo>
                  <a:pt x="7517917" y="1565887"/>
                </a:lnTo>
                <a:lnTo>
                  <a:pt x="7480006" y="1592692"/>
                </a:lnTo>
                <a:lnTo>
                  <a:pt x="7437683" y="1612790"/>
                </a:lnTo>
                <a:lnTo>
                  <a:pt x="7391712" y="1625412"/>
                </a:lnTo>
                <a:lnTo>
                  <a:pt x="7342860" y="1629790"/>
                </a:lnTo>
                <a:lnTo>
                  <a:pt x="271627" y="1629790"/>
                </a:lnTo>
                <a:lnTo>
                  <a:pt x="222803" y="1625412"/>
                </a:lnTo>
                <a:lnTo>
                  <a:pt x="176849" y="1612790"/>
                </a:lnTo>
                <a:lnTo>
                  <a:pt x="134533" y="1592692"/>
                </a:lnTo>
                <a:lnTo>
                  <a:pt x="96622" y="1565887"/>
                </a:lnTo>
                <a:lnTo>
                  <a:pt x="63884" y="1533142"/>
                </a:lnTo>
                <a:lnTo>
                  <a:pt x="37085" y="1495227"/>
                </a:lnTo>
                <a:lnTo>
                  <a:pt x="16994" y="1452909"/>
                </a:lnTo>
                <a:lnTo>
                  <a:pt x="4376" y="1406956"/>
                </a:lnTo>
                <a:lnTo>
                  <a:pt x="0" y="1358138"/>
                </a:lnTo>
                <a:lnTo>
                  <a:pt x="0" y="27165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8388" y="664463"/>
            <a:ext cx="1347215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9155" y="664463"/>
            <a:ext cx="6806183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1496" y="1121663"/>
            <a:ext cx="529590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0947" y="1121663"/>
            <a:ext cx="2001011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89959" y="1578863"/>
            <a:ext cx="2161032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4544" y="1578863"/>
            <a:ext cx="649224" cy="902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58672" y="770966"/>
            <a:ext cx="6993255" cy="14287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3600"/>
              </a:lnSpc>
              <a:spcBef>
                <a:spcPts val="425"/>
              </a:spcBef>
            </a:pPr>
            <a:r>
              <a:rPr dirty="0"/>
              <a:t>The </a:t>
            </a:r>
            <a:r>
              <a:rPr spc="-5" dirty="0"/>
              <a:t>signal that directs the protein </a:t>
            </a:r>
            <a:r>
              <a:rPr dirty="0"/>
              <a:t>to</a:t>
            </a:r>
            <a:r>
              <a:rPr spc="-55" dirty="0"/>
              <a:t> </a:t>
            </a:r>
            <a:r>
              <a:rPr spc="-5" dirty="0"/>
              <a:t>its  destination </a:t>
            </a:r>
            <a:r>
              <a:rPr dirty="0"/>
              <a:t>is </a:t>
            </a:r>
            <a:r>
              <a:rPr spc="-5" dirty="0"/>
              <a:t>inbuilt </a:t>
            </a:r>
            <a:r>
              <a:rPr dirty="0"/>
              <a:t>in </a:t>
            </a:r>
            <a:r>
              <a:rPr spc="-5" dirty="0"/>
              <a:t>the protein  molecule</a:t>
            </a:r>
          </a:p>
        </p:txBody>
      </p:sp>
      <p:sp>
        <p:nvSpPr>
          <p:cNvPr id="21" name="object 21"/>
          <p:cNvSpPr/>
          <p:nvPr/>
        </p:nvSpPr>
        <p:spPr>
          <a:xfrm>
            <a:off x="747928" y="2870580"/>
            <a:ext cx="7614920" cy="1244600"/>
          </a:xfrm>
          <a:custGeom>
            <a:avLst/>
            <a:gdLst/>
            <a:ahLst/>
            <a:cxnLst/>
            <a:rect l="l" t="t" r="r" b="b"/>
            <a:pathLst>
              <a:path w="7614920" h="1244600">
                <a:moveTo>
                  <a:pt x="7407122" y="0"/>
                </a:moveTo>
                <a:lnTo>
                  <a:pt x="207378" y="0"/>
                </a:lnTo>
                <a:lnTo>
                  <a:pt x="159829" y="5476"/>
                </a:lnTo>
                <a:lnTo>
                  <a:pt x="116180" y="21076"/>
                </a:lnTo>
                <a:lnTo>
                  <a:pt x="77675" y="45556"/>
                </a:lnTo>
                <a:lnTo>
                  <a:pt x="45559" y="77672"/>
                </a:lnTo>
                <a:lnTo>
                  <a:pt x="21078" y="116179"/>
                </a:lnTo>
                <a:lnTo>
                  <a:pt x="5477" y="159833"/>
                </a:lnTo>
                <a:lnTo>
                  <a:pt x="0" y="207391"/>
                </a:lnTo>
                <a:lnTo>
                  <a:pt x="0" y="1036828"/>
                </a:lnTo>
                <a:lnTo>
                  <a:pt x="5477" y="1084385"/>
                </a:lnTo>
                <a:lnTo>
                  <a:pt x="21078" y="1128039"/>
                </a:lnTo>
                <a:lnTo>
                  <a:pt x="45559" y="1166546"/>
                </a:lnTo>
                <a:lnTo>
                  <a:pt x="77675" y="1198662"/>
                </a:lnTo>
                <a:lnTo>
                  <a:pt x="116180" y="1223142"/>
                </a:lnTo>
                <a:lnTo>
                  <a:pt x="159829" y="1238742"/>
                </a:lnTo>
                <a:lnTo>
                  <a:pt x="207378" y="1244219"/>
                </a:lnTo>
                <a:lnTo>
                  <a:pt x="7407122" y="1244219"/>
                </a:lnTo>
                <a:lnTo>
                  <a:pt x="7454680" y="1238742"/>
                </a:lnTo>
                <a:lnTo>
                  <a:pt x="7498334" y="1223142"/>
                </a:lnTo>
                <a:lnTo>
                  <a:pt x="7536841" y="1198662"/>
                </a:lnTo>
                <a:lnTo>
                  <a:pt x="7568956" y="1166546"/>
                </a:lnTo>
                <a:lnTo>
                  <a:pt x="7593436" y="1128039"/>
                </a:lnTo>
                <a:lnTo>
                  <a:pt x="7609037" y="1084385"/>
                </a:lnTo>
                <a:lnTo>
                  <a:pt x="7614513" y="1036828"/>
                </a:lnTo>
                <a:lnTo>
                  <a:pt x="7614513" y="207391"/>
                </a:lnTo>
                <a:lnTo>
                  <a:pt x="7609037" y="159833"/>
                </a:lnTo>
                <a:lnTo>
                  <a:pt x="7593436" y="116179"/>
                </a:lnTo>
                <a:lnTo>
                  <a:pt x="7568956" y="77672"/>
                </a:lnTo>
                <a:lnTo>
                  <a:pt x="7536841" y="45556"/>
                </a:lnTo>
                <a:lnTo>
                  <a:pt x="7498334" y="21076"/>
                </a:lnTo>
                <a:lnTo>
                  <a:pt x="7454680" y="5476"/>
                </a:lnTo>
                <a:lnTo>
                  <a:pt x="7407122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7928" y="2870580"/>
            <a:ext cx="7614920" cy="1244600"/>
          </a:xfrm>
          <a:custGeom>
            <a:avLst/>
            <a:gdLst/>
            <a:ahLst/>
            <a:cxnLst/>
            <a:rect l="l" t="t" r="r" b="b"/>
            <a:pathLst>
              <a:path w="7614920" h="1244600">
                <a:moveTo>
                  <a:pt x="0" y="207391"/>
                </a:moveTo>
                <a:lnTo>
                  <a:pt x="5477" y="159833"/>
                </a:lnTo>
                <a:lnTo>
                  <a:pt x="21078" y="116179"/>
                </a:lnTo>
                <a:lnTo>
                  <a:pt x="45559" y="77672"/>
                </a:lnTo>
                <a:lnTo>
                  <a:pt x="77675" y="45556"/>
                </a:lnTo>
                <a:lnTo>
                  <a:pt x="116180" y="21076"/>
                </a:lnTo>
                <a:lnTo>
                  <a:pt x="159829" y="5476"/>
                </a:lnTo>
                <a:lnTo>
                  <a:pt x="207378" y="0"/>
                </a:lnTo>
                <a:lnTo>
                  <a:pt x="7407122" y="0"/>
                </a:lnTo>
                <a:lnTo>
                  <a:pt x="7454680" y="5476"/>
                </a:lnTo>
                <a:lnTo>
                  <a:pt x="7498334" y="21076"/>
                </a:lnTo>
                <a:lnTo>
                  <a:pt x="7536841" y="45556"/>
                </a:lnTo>
                <a:lnTo>
                  <a:pt x="7568956" y="77672"/>
                </a:lnTo>
                <a:lnTo>
                  <a:pt x="7593436" y="116179"/>
                </a:lnTo>
                <a:lnTo>
                  <a:pt x="7609037" y="159833"/>
                </a:lnTo>
                <a:lnTo>
                  <a:pt x="7614513" y="207391"/>
                </a:lnTo>
                <a:lnTo>
                  <a:pt x="7614513" y="1036828"/>
                </a:lnTo>
                <a:lnTo>
                  <a:pt x="7609037" y="1084385"/>
                </a:lnTo>
                <a:lnTo>
                  <a:pt x="7593436" y="1128039"/>
                </a:lnTo>
                <a:lnTo>
                  <a:pt x="7568956" y="1166546"/>
                </a:lnTo>
                <a:lnTo>
                  <a:pt x="7536841" y="1198662"/>
                </a:lnTo>
                <a:lnTo>
                  <a:pt x="7498334" y="1223142"/>
                </a:lnTo>
                <a:lnTo>
                  <a:pt x="7454680" y="1238742"/>
                </a:lnTo>
                <a:lnTo>
                  <a:pt x="7407122" y="1244219"/>
                </a:lnTo>
                <a:lnTo>
                  <a:pt x="207378" y="1244219"/>
                </a:lnTo>
                <a:lnTo>
                  <a:pt x="159829" y="1238742"/>
                </a:lnTo>
                <a:lnTo>
                  <a:pt x="116180" y="1223142"/>
                </a:lnTo>
                <a:lnTo>
                  <a:pt x="77675" y="1198662"/>
                </a:lnTo>
                <a:lnTo>
                  <a:pt x="45559" y="1166546"/>
                </a:lnTo>
                <a:lnTo>
                  <a:pt x="21078" y="1128039"/>
                </a:lnTo>
                <a:lnTo>
                  <a:pt x="5477" y="1084385"/>
                </a:lnTo>
                <a:lnTo>
                  <a:pt x="0" y="1036828"/>
                </a:lnTo>
                <a:lnTo>
                  <a:pt x="0" y="207391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2668" y="2878835"/>
            <a:ext cx="1415795" cy="902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2016" y="2878835"/>
            <a:ext cx="1709928" cy="902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5495" y="2878835"/>
            <a:ext cx="5768339" cy="902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74976" y="3336035"/>
            <a:ext cx="4189476" cy="902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8003" y="3336035"/>
            <a:ext cx="649224" cy="902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12952" y="2985897"/>
            <a:ext cx="7087234" cy="971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15135" marR="5080" indent="-1703070">
              <a:lnSpc>
                <a:spcPts val="3600"/>
              </a:lnSpc>
              <a:spcBef>
                <a:spcPts val="42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 signal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like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address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protein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molecule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24" y="671512"/>
            <a:ext cx="8058759" cy="5041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2200" y="775207"/>
            <a:ext cx="6910070" cy="4573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2355" marR="9525" indent="-105029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Addition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mannose-6-phosphate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 directs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 to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lysosomes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50">
              <a:latin typeface="Times New Roman"/>
              <a:cs typeface="Times New Roman"/>
            </a:endParaRPr>
          </a:p>
          <a:p>
            <a:pPr marL="63500" marR="5080"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mannose-6-phosphate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added,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lysosomal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enzymes fail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 lysosomes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48895" algn="ct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 results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inclusion cell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6813" y="3943796"/>
            <a:ext cx="443230" cy="363855"/>
          </a:xfrm>
          <a:custGeom>
            <a:avLst/>
            <a:gdLst/>
            <a:ahLst/>
            <a:cxnLst/>
            <a:rect l="l" t="t" r="r" b="b"/>
            <a:pathLst>
              <a:path w="443229" h="363854">
                <a:moveTo>
                  <a:pt x="0" y="126045"/>
                </a:moveTo>
                <a:lnTo>
                  <a:pt x="21946" y="173518"/>
                </a:lnTo>
                <a:lnTo>
                  <a:pt x="43899" y="220990"/>
                </a:lnTo>
                <a:lnTo>
                  <a:pt x="65864" y="268463"/>
                </a:lnTo>
                <a:lnTo>
                  <a:pt x="87847" y="315935"/>
                </a:lnTo>
                <a:lnTo>
                  <a:pt x="109854" y="363408"/>
                </a:lnTo>
                <a:lnTo>
                  <a:pt x="150622" y="344475"/>
                </a:lnTo>
                <a:lnTo>
                  <a:pt x="191388" y="325578"/>
                </a:lnTo>
                <a:lnTo>
                  <a:pt x="232155" y="306705"/>
                </a:lnTo>
                <a:lnTo>
                  <a:pt x="272923" y="287843"/>
                </a:lnTo>
                <a:lnTo>
                  <a:pt x="316045" y="267434"/>
                </a:lnTo>
                <a:lnTo>
                  <a:pt x="350154" y="250394"/>
                </a:lnTo>
                <a:lnTo>
                  <a:pt x="391287" y="226375"/>
                </a:lnTo>
                <a:lnTo>
                  <a:pt x="421195" y="197387"/>
                </a:lnTo>
                <a:lnTo>
                  <a:pt x="438912" y="161351"/>
                </a:lnTo>
                <a:lnTo>
                  <a:pt x="442628" y="141063"/>
                </a:lnTo>
                <a:lnTo>
                  <a:pt x="442166" y="119822"/>
                </a:lnTo>
                <a:lnTo>
                  <a:pt x="428751" y="74483"/>
                </a:lnTo>
                <a:lnTo>
                  <a:pt x="406860" y="39828"/>
                </a:lnTo>
                <a:lnTo>
                  <a:pt x="361658" y="7481"/>
                </a:lnTo>
                <a:lnTo>
                  <a:pt x="324752" y="0"/>
                </a:lnTo>
                <a:lnTo>
                  <a:pt x="304419" y="569"/>
                </a:lnTo>
                <a:lnTo>
                  <a:pt x="242903" y="17397"/>
                </a:lnTo>
                <a:lnTo>
                  <a:pt x="197459" y="35538"/>
                </a:lnTo>
                <a:lnTo>
                  <a:pt x="142239" y="60132"/>
                </a:lnTo>
                <a:lnTo>
                  <a:pt x="106691" y="76610"/>
                </a:lnTo>
                <a:lnTo>
                  <a:pt x="71120" y="93089"/>
                </a:lnTo>
                <a:lnTo>
                  <a:pt x="35548" y="109567"/>
                </a:lnTo>
                <a:lnTo>
                  <a:pt x="0" y="126045"/>
                </a:lnTo>
                <a:close/>
              </a:path>
            </a:pathLst>
          </a:custGeom>
          <a:ln w="9143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3364" y="3596036"/>
            <a:ext cx="399415" cy="326390"/>
          </a:xfrm>
          <a:custGeom>
            <a:avLst/>
            <a:gdLst/>
            <a:ahLst/>
            <a:cxnLst/>
            <a:rect l="l" t="t" r="r" b="b"/>
            <a:pathLst>
              <a:path w="399414" h="326389">
                <a:moveTo>
                  <a:pt x="0" y="120999"/>
                </a:moveTo>
                <a:lnTo>
                  <a:pt x="23737" y="172263"/>
                </a:lnTo>
                <a:lnTo>
                  <a:pt x="47498" y="223551"/>
                </a:lnTo>
                <a:lnTo>
                  <a:pt x="71258" y="274839"/>
                </a:lnTo>
                <a:lnTo>
                  <a:pt x="94996" y="326104"/>
                </a:lnTo>
                <a:lnTo>
                  <a:pt x="123856" y="312767"/>
                </a:lnTo>
                <a:lnTo>
                  <a:pt x="152717" y="299418"/>
                </a:lnTo>
                <a:lnTo>
                  <a:pt x="210438" y="272637"/>
                </a:lnTo>
                <a:lnTo>
                  <a:pt x="256994" y="250876"/>
                </a:lnTo>
                <a:lnTo>
                  <a:pt x="293608" y="233235"/>
                </a:lnTo>
                <a:lnTo>
                  <a:pt x="337058" y="210407"/>
                </a:lnTo>
                <a:lnTo>
                  <a:pt x="372602" y="180975"/>
                </a:lnTo>
                <a:lnTo>
                  <a:pt x="393573" y="145637"/>
                </a:lnTo>
                <a:lnTo>
                  <a:pt x="398843" y="106140"/>
                </a:lnTo>
                <a:lnTo>
                  <a:pt x="395180" y="85522"/>
                </a:lnTo>
                <a:lnTo>
                  <a:pt x="376872" y="45380"/>
                </a:lnTo>
                <a:lnTo>
                  <a:pt x="350202" y="17047"/>
                </a:lnTo>
                <a:lnTo>
                  <a:pt x="296671" y="0"/>
                </a:lnTo>
                <a:lnTo>
                  <a:pt x="275716" y="1785"/>
                </a:lnTo>
                <a:lnTo>
                  <a:pt x="233378" y="14932"/>
                </a:lnTo>
                <a:lnTo>
                  <a:pt x="157368" y="48321"/>
                </a:lnTo>
                <a:lnTo>
                  <a:pt x="101219" y="74136"/>
                </a:lnTo>
                <a:lnTo>
                  <a:pt x="50561" y="97567"/>
                </a:lnTo>
                <a:lnTo>
                  <a:pt x="25263" y="109283"/>
                </a:lnTo>
                <a:lnTo>
                  <a:pt x="0" y="120999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761" y="3417792"/>
            <a:ext cx="1049655" cy="1120775"/>
          </a:xfrm>
          <a:custGeom>
            <a:avLst/>
            <a:gdLst/>
            <a:ahLst/>
            <a:cxnLst/>
            <a:rect l="l" t="t" r="r" b="b"/>
            <a:pathLst>
              <a:path w="1049654" h="1120775">
                <a:moveTo>
                  <a:pt x="0" y="233076"/>
                </a:moveTo>
                <a:lnTo>
                  <a:pt x="43582" y="212883"/>
                </a:lnTo>
                <a:lnTo>
                  <a:pt x="87175" y="192690"/>
                </a:lnTo>
                <a:lnTo>
                  <a:pt x="130777" y="172497"/>
                </a:lnTo>
                <a:lnTo>
                  <a:pt x="174386" y="152304"/>
                </a:lnTo>
                <a:lnTo>
                  <a:pt x="218002" y="132111"/>
                </a:lnTo>
                <a:lnTo>
                  <a:pt x="261621" y="111918"/>
                </a:lnTo>
                <a:lnTo>
                  <a:pt x="305244" y="91725"/>
                </a:lnTo>
                <a:lnTo>
                  <a:pt x="348868" y="71532"/>
                </a:lnTo>
                <a:lnTo>
                  <a:pt x="397637" y="49621"/>
                </a:lnTo>
                <a:lnTo>
                  <a:pt x="440309" y="31877"/>
                </a:lnTo>
                <a:lnTo>
                  <a:pt x="476885" y="18276"/>
                </a:lnTo>
                <a:lnTo>
                  <a:pt x="534753" y="2885"/>
                </a:lnTo>
                <a:lnTo>
                  <a:pt x="561879" y="0"/>
                </a:lnTo>
                <a:lnTo>
                  <a:pt x="588768" y="115"/>
                </a:lnTo>
                <a:lnTo>
                  <a:pt x="641707" y="9346"/>
                </a:lnTo>
                <a:lnTo>
                  <a:pt x="692380" y="30960"/>
                </a:lnTo>
                <a:lnTo>
                  <a:pt x="739530" y="64797"/>
                </a:lnTo>
                <a:lnTo>
                  <a:pt x="776920" y="110430"/>
                </a:lnTo>
                <a:lnTo>
                  <a:pt x="803689" y="169231"/>
                </a:lnTo>
                <a:lnTo>
                  <a:pt x="813647" y="234104"/>
                </a:lnTo>
                <a:lnTo>
                  <a:pt x="811529" y="267493"/>
                </a:lnTo>
                <a:lnTo>
                  <a:pt x="804836" y="300186"/>
                </a:lnTo>
                <a:lnTo>
                  <a:pt x="793702" y="331009"/>
                </a:lnTo>
                <a:lnTo>
                  <a:pt x="778115" y="359951"/>
                </a:lnTo>
                <a:lnTo>
                  <a:pt x="758063" y="387000"/>
                </a:lnTo>
                <a:lnTo>
                  <a:pt x="802122" y="383478"/>
                </a:lnTo>
                <a:lnTo>
                  <a:pt x="843454" y="386254"/>
                </a:lnTo>
                <a:lnTo>
                  <a:pt x="882096" y="395341"/>
                </a:lnTo>
                <a:lnTo>
                  <a:pt x="918083" y="410749"/>
                </a:lnTo>
                <a:lnTo>
                  <a:pt x="950563" y="431728"/>
                </a:lnTo>
                <a:lnTo>
                  <a:pt x="978852" y="457708"/>
                </a:lnTo>
                <a:lnTo>
                  <a:pt x="1002950" y="488688"/>
                </a:lnTo>
                <a:lnTo>
                  <a:pt x="1022858" y="524668"/>
                </a:lnTo>
                <a:lnTo>
                  <a:pt x="1043590" y="587565"/>
                </a:lnTo>
                <a:lnTo>
                  <a:pt x="1049654" y="655224"/>
                </a:lnTo>
                <a:lnTo>
                  <a:pt x="1047152" y="689346"/>
                </a:lnTo>
                <a:lnTo>
                  <a:pt x="1030527" y="752540"/>
                </a:lnTo>
                <a:lnTo>
                  <a:pt x="998212" y="808783"/>
                </a:lnTo>
                <a:lnTo>
                  <a:pt x="948872" y="857170"/>
                </a:lnTo>
                <a:lnTo>
                  <a:pt x="895956" y="890648"/>
                </a:lnTo>
                <a:lnTo>
                  <a:pt x="822156" y="928134"/>
                </a:lnTo>
                <a:lnTo>
                  <a:pt x="770125" y="953348"/>
                </a:lnTo>
                <a:lnTo>
                  <a:pt x="708025" y="982884"/>
                </a:lnTo>
                <a:lnTo>
                  <a:pt x="658495" y="1005808"/>
                </a:lnTo>
                <a:lnTo>
                  <a:pt x="608965" y="1028731"/>
                </a:lnTo>
                <a:lnTo>
                  <a:pt x="559435" y="1051655"/>
                </a:lnTo>
                <a:lnTo>
                  <a:pt x="509905" y="1074578"/>
                </a:lnTo>
                <a:lnTo>
                  <a:pt x="460375" y="1097502"/>
                </a:lnTo>
                <a:lnTo>
                  <a:pt x="410845" y="1120425"/>
                </a:lnTo>
                <a:lnTo>
                  <a:pt x="389227" y="1073723"/>
                </a:lnTo>
                <a:lnTo>
                  <a:pt x="367607" y="1027020"/>
                </a:lnTo>
                <a:lnTo>
                  <a:pt x="345986" y="980318"/>
                </a:lnTo>
                <a:lnTo>
                  <a:pt x="324363" y="933615"/>
                </a:lnTo>
                <a:lnTo>
                  <a:pt x="302739" y="886912"/>
                </a:lnTo>
                <a:lnTo>
                  <a:pt x="281114" y="840210"/>
                </a:lnTo>
                <a:lnTo>
                  <a:pt x="259488" y="793507"/>
                </a:lnTo>
                <a:lnTo>
                  <a:pt x="237862" y="746805"/>
                </a:lnTo>
                <a:lnTo>
                  <a:pt x="216235" y="700102"/>
                </a:lnTo>
                <a:lnTo>
                  <a:pt x="194609" y="653399"/>
                </a:lnTo>
                <a:lnTo>
                  <a:pt x="172982" y="606697"/>
                </a:lnTo>
                <a:lnTo>
                  <a:pt x="151356" y="559994"/>
                </a:lnTo>
                <a:lnTo>
                  <a:pt x="129730" y="513292"/>
                </a:lnTo>
                <a:lnTo>
                  <a:pt x="108105" y="466589"/>
                </a:lnTo>
                <a:lnTo>
                  <a:pt x="86481" y="419887"/>
                </a:lnTo>
                <a:lnTo>
                  <a:pt x="64858" y="373184"/>
                </a:lnTo>
                <a:lnTo>
                  <a:pt x="43237" y="326481"/>
                </a:lnTo>
                <a:lnTo>
                  <a:pt x="21617" y="279779"/>
                </a:lnTo>
                <a:lnTo>
                  <a:pt x="0" y="233076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0" y="3890517"/>
            <a:ext cx="1254125" cy="1278255"/>
          </a:xfrm>
          <a:custGeom>
            <a:avLst/>
            <a:gdLst/>
            <a:ahLst/>
            <a:cxnLst/>
            <a:rect l="l" t="t" r="r" b="b"/>
            <a:pathLst>
              <a:path w="1254125" h="1278254">
                <a:moveTo>
                  <a:pt x="0" y="390397"/>
                </a:moveTo>
                <a:lnTo>
                  <a:pt x="43951" y="370068"/>
                </a:lnTo>
                <a:lnTo>
                  <a:pt x="87916" y="349725"/>
                </a:lnTo>
                <a:lnTo>
                  <a:pt x="131889" y="329374"/>
                </a:lnTo>
                <a:lnTo>
                  <a:pt x="175862" y="309023"/>
                </a:lnTo>
                <a:lnTo>
                  <a:pt x="219827" y="288680"/>
                </a:lnTo>
                <a:lnTo>
                  <a:pt x="263778" y="268350"/>
                </a:lnTo>
                <a:lnTo>
                  <a:pt x="295104" y="306342"/>
                </a:lnTo>
                <a:lnTo>
                  <a:pt x="326433" y="344333"/>
                </a:lnTo>
                <a:lnTo>
                  <a:pt x="357764" y="382324"/>
                </a:lnTo>
                <a:lnTo>
                  <a:pt x="389098" y="420315"/>
                </a:lnTo>
                <a:lnTo>
                  <a:pt x="420434" y="458306"/>
                </a:lnTo>
                <a:lnTo>
                  <a:pt x="451770" y="496297"/>
                </a:lnTo>
                <a:lnTo>
                  <a:pt x="483107" y="534288"/>
                </a:lnTo>
                <a:lnTo>
                  <a:pt x="514445" y="572280"/>
                </a:lnTo>
                <a:lnTo>
                  <a:pt x="545781" y="610271"/>
                </a:lnTo>
                <a:lnTo>
                  <a:pt x="577117" y="648262"/>
                </a:lnTo>
                <a:lnTo>
                  <a:pt x="608451" y="686253"/>
                </a:lnTo>
                <a:lnTo>
                  <a:pt x="639782" y="724244"/>
                </a:lnTo>
                <a:lnTo>
                  <a:pt x="671111" y="762235"/>
                </a:lnTo>
                <a:lnTo>
                  <a:pt x="702437" y="800226"/>
                </a:lnTo>
                <a:lnTo>
                  <a:pt x="693594" y="751812"/>
                </a:lnTo>
                <a:lnTo>
                  <a:pt x="684754" y="703398"/>
                </a:lnTo>
                <a:lnTo>
                  <a:pt x="675918" y="654984"/>
                </a:lnTo>
                <a:lnTo>
                  <a:pt x="667083" y="606570"/>
                </a:lnTo>
                <a:lnTo>
                  <a:pt x="658250" y="558155"/>
                </a:lnTo>
                <a:lnTo>
                  <a:pt x="649419" y="509741"/>
                </a:lnTo>
                <a:lnTo>
                  <a:pt x="640588" y="461327"/>
                </a:lnTo>
                <a:lnTo>
                  <a:pt x="631756" y="412913"/>
                </a:lnTo>
                <a:lnTo>
                  <a:pt x="622925" y="364499"/>
                </a:lnTo>
                <a:lnTo>
                  <a:pt x="614092" y="316084"/>
                </a:lnTo>
                <a:lnTo>
                  <a:pt x="605257" y="267670"/>
                </a:lnTo>
                <a:lnTo>
                  <a:pt x="596421" y="219256"/>
                </a:lnTo>
                <a:lnTo>
                  <a:pt x="587581" y="170842"/>
                </a:lnTo>
                <a:lnTo>
                  <a:pt x="578738" y="122427"/>
                </a:lnTo>
                <a:lnTo>
                  <a:pt x="622807" y="102035"/>
                </a:lnTo>
                <a:lnTo>
                  <a:pt x="666872" y="81628"/>
                </a:lnTo>
                <a:lnTo>
                  <a:pt x="710930" y="61213"/>
                </a:lnTo>
                <a:lnTo>
                  <a:pt x="754977" y="40799"/>
                </a:lnTo>
                <a:lnTo>
                  <a:pt x="799010" y="20392"/>
                </a:lnTo>
                <a:lnTo>
                  <a:pt x="843026" y="0"/>
                </a:lnTo>
                <a:lnTo>
                  <a:pt x="864661" y="46702"/>
                </a:lnTo>
                <a:lnTo>
                  <a:pt x="886295" y="93405"/>
                </a:lnTo>
                <a:lnTo>
                  <a:pt x="907927" y="140107"/>
                </a:lnTo>
                <a:lnTo>
                  <a:pt x="929558" y="186810"/>
                </a:lnTo>
                <a:lnTo>
                  <a:pt x="951188" y="233512"/>
                </a:lnTo>
                <a:lnTo>
                  <a:pt x="972816" y="280215"/>
                </a:lnTo>
                <a:lnTo>
                  <a:pt x="994444" y="326918"/>
                </a:lnTo>
                <a:lnTo>
                  <a:pt x="1016071" y="373620"/>
                </a:lnTo>
                <a:lnTo>
                  <a:pt x="1037698" y="420323"/>
                </a:lnTo>
                <a:lnTo>
                  <a:pt x="1059325" y="467025"/>
                </a:lnTo>
                <a:lnTo>
                  <a:pt x="1080952" y="513728"/>
                </a:lnTo>
                <a:lnTo>
                  <a:pt x="1102579" y="560430"/>
                </a:lnTo>
                <a:lnTo>
                  <a:pt x="1124207" y="607133"/>
                </a:lnTo>
                <a:lnTo>
                  <a:pt x="1145835" y="653836"/>
                </a:lnTo>
                <a:lnTo>
                  <a:pt x="1167465" y="700538"/>
                </a:lnTo>
                <a:lnTo>
                  <a:pt x="1189096" y="747241"/>
                </a:lnTo>
                <a:lnTo>
                  <a:pt x="1210728" y="793943"/>
                </a:lnTo>
                <a:lnTo>
                  <a:pt x="1232362" y="840646"/>
                </a:lnTo>
                <a:lnTo>
                  <a:pt x="1253997" y="887348"/>
                </a:lnTo>
                <a:lnTo>
                  <a:pt x="1213060" y="906303"/>
                </a:lnTo>
                <a:lnTo>
                  <a:pt x="1172146" y="925258"/>
                </a:lnTo>
                <a:lnTo>
                  <a:pt x="1131232" y="944213"/>
                </a:lnTo>
                <a:lnTo>
                  <a:pt x="1090295" y="963167"/>
                </a:lnTo>
                <a:lnTo>
                  <a:pt x="1068730" y="916609"/>
                </a:lnTo>
                <a:lnTo>
                  <a:pt x="1047165" y="870051"/>
                </a:lnTo>
                <a:lnTo>
                  <a:pt x="1025601" y="823492"/>
                </a:lnTo>
                <a:lnTo>
                  <a:pt x="1004036" y="776932"/>
                </a:lnTo>
                <a:lnTo>
                  <a:pt x="982471" y="730372"/>
                </a:lnTo>
                <a:lnTo>
                  <a:pt x="960907" y="683810"/>
                </a:lnTo>
                <a:lnTo>
                  <a:pt x="939342" y="637247"/>
                </a:lnTo>
                <a:lnTo>
                  <a:pt x="917778" y="590683"/>
                </a:lnTo>
                <a:lnTo>
                  <a:pt x="896213" y="544116"/>
                </a:lnTo>
                <a:lnTo>
                  <a:pt x="874648" y="497548"/>
                </a:lnTo>
                <a:lnTo>
                  <a:pt x="853084" y="450977"/>
                </a:lnTo>
                <a:lnTo>
                  <a:pt x="831519" y="404404"/>
                </a:lnTo>
                <a:lnTo>
                  <a:pt x="809955" y="357828"/>
                </a:lnTo>
                <a:lnTo>
                  <a:pt x="788390" y="311249"/>
                </a:lnTo>
                <a:lnTo>
                  <a:pt x="766826" y="264667"/>
                </a:lnTo>
                <a:lnTo>
                  <a:pt x="776208" y="313340"/>
                </a:lnTo>
                <a:lnTo>
                  <a:pt x="785590" y="362013"/>
                </a:lnTo>
                <a:lnTo>
                  <a:pt x="794973" y="410686"/>
                </a:lnTo>
                <a:lnTo>
                  <a:pt x="804356" y="459359"/>
                </a:lnTo>
                <a:lnTo>
                  <a:pt x="813740" y="508031"/>
                </a:lnTo>
                <a:lnTo>
                  <a:pt x="823125" y="556704"/>
                </a:lnTo>
                <a:lnTo>
                  <a:pt x="832511" y="605377"/>
                </a:lnTo>
                <a:lnTo>
                  <a:pt x="841898" y="654050"/>
                </a:lnTo>
                <a:lnTo>
                  <a:pt x="851287" y="702722"/>
                </a:lnTo>
                <a:lnTo>
                  <a:pt x="860678" y="751395"/>
                </a:lnTo>
                <a:lnTo>
                  <a:pt x="870070" y="800068"/>
                </a:lnTo>
                <a:lnTo>
                  <a:pt x="879465" y="848741"/>
                </a:lnTo>
                <a:lnTo>
                  <a:pt x="888861" y="897413"/>
                </a:lnTo>
                <a:lnTo>
                  <a:pt x="898260" y="946086"/>
                </a:lnTo>
                <a:lnTo>
                  <a:pt x="907662" y="994759"/>
                </a:lnTo>
                <a:lnTo>
                  <a:pt x="917066" y="1043431"/>
                </a:lnTo>
                <a:lnTo>
                  <a:pt x="874607" y="1063055"/>
                </a:lnTo>
                <a:lnTo>
                  <a:pt x="832183" y="1082690"/>
                </a:lnTo>
                <a:lnTo>
                  <a:pt x="789783" y="1102350"/>
                </a:lnTo>
                <a:lnTo>
                  <a:pt x="747394" y="1122044"/>
                </a:lnTo>
                <a:lnTo>
                  <a:pt x="716368" y="1083374"/>
                </a:lnTo>
                <a:lnTo>
                  <a:pt x="685345" y="1044707"/>
                </a:lnTo>
                <a:lnTo>
                  <a:pt x="654324" y="1006042"/>
                </a:lnTo>
                <a:lnTo>
                  <a:pt x="623306" y="967378"/>
                </a:lnTo>
                <a:lnTo>
                  <a:pt x="592289" y="928716"/>
                </a:lnTo>
                <a:lnTo>
                  <a:pt x="561275" y="890056"/>
                </a:lnTo>
                <a:lnTo>
                  <a:pt x="530263" y="851396"/>
                </a:lnTo>
                <a:lnTo>
                  <a:pt x="499252" y="812736"/>
                </a:lnTo>
                <a:lnTo>
                  <a:pt x="468243" y="774076"/>
                </a:lnTo>
                <a:lnTo>
                  <a:pt x="437235" y="735416"/>
                </a:lnTo>
                <a:lnTo>
                  <a:pt x="406229" y="696756"/>
                </a:lnTo>
                <a:lnTo>
                  <a:pt x="375223" y="658094"/>
                </a:lnTo>
                <a:lnTo>
                  <a:pt x="344218" y="619430"/>
                </a:lnTo>
                <a:lnTo>
                  <a:pt x="313213" y="580765"/>
                </a:lnTo>
                <a:lnTo>
                  <a:pt x="282209" y="542098"/>
                </a:lnTo>
                <a:lnTo>
                  <a:pt x="251206" y="503427"/>
                </a:lnTo>
                <a:lnTo>
                  <a:pt x="272770" y="550009"/>
                </a:lnTo>
                <a:lnTo>
                  <a:pt x="294335" y="596588"/>
                </a:lnTo>
                <a:lnTo>
                  <a:pt x="315899" y="643164"/>
                </a:lnTo>
                <a:lnTo>
                  <a:pt x="337464" y="689737"/>
                </a:lnTo>
                <a:lnTo>
                  <a:pt x="359029" y="736308"/>
                </a:lnTo>
                <a:lnTo>
                  <a:pt x="380593" y="782876"/>
                </a:lnTo>
                <a:lnTo>
                  <a:pt x="402158" y="829443"/>
                </a:lnTo>
                <a:lnTo>
                  <a:pt x="423722" y="876007"/>
                </a:lnTo>
                <a:lnTo>
                  <a:pt x="445287" y="922570"/>
                </a:lnTo>
                <a:lnTo>
                  <a:pt x="466852" y="969132"/>
                </a:lnTo>
                <a:lnTo>
                  <a:pt x="488416" y="1015692"/>
                </a:lnTo>
                <a:lnTo>
                  <a:pt x="509981" y="1062252"/>
                </a:lnTo>
                <a:lnTo>
                  <a:pt x="531545" y="1108811"/>
                </a:lnTo>
                <a:lnTo>
                  <a:pt x="553110" y="1155369"/>
                </a:lnTo>
                <a:lnTo>
                  <a:pt x="574675" y="1201927"/>
                </a:lnTo>
                <a:lnTo>
                  <a:pt x="533737" y="1220882"/>
                </a:lnTo>
                <a:lnTo>
                  <a:pt x="492823" y="1239837"/>
                </a:lnTo>
                <a:lnTo>
                  <a:pt x="451909" y="1258792"/>
                </a:lnTo>
                <a:lnTo>
                  <a:pt x="410971" y="1277746"/>
                </a:lnTo>
                <a:lnTo>
                  <a:pt x="389336" y="1231044"/>
                </a:lnTo>
                <a:lnTo>
                  <a:pt x="367702" y="1184341"/>
                </a:lnTo>
                <a:lnTo>
                  <a:pt x="346070" y="1137639"/>
                </a:lnTo>
                <a:lnTo>
                  <a:pt x="324439" y="1090936"/>
                </a:lnTo>
                <a:lnTo>
                  <a:pt x="302809" y="1044234"/>
                </a:lnTo>
                <a:lnTo>
                  <a:pt x="281181" y="997531"/>
                </a:lnTo>
                <a:lnTo>
                  <a:pt x="259553" y="950828"/>
                </a:lnTo>
                <a:lnTo>
                  <a:pt x="237926" y="904126"/>
                </a:lnTo>
                <a:lnTo>
                  <a:pt x="216299" y="857423"/>
                </a:lnTo>
                <a:lnTo>
                  <a:pt x="194672" y="810721"/>
                </a:lnTo>
                <a:lnTo>
                  <a:pt x="173045" y="764018"/>
                </a:lnTo>
                <a:lnTo>
                  <a:pt x="151418" y="717316"/>
                </a:lnTo>
                <a:lnTo>
                  <a:pt x="129790" y="670613"/>
                </a:lnTo>
                <a:lnTo>
                  <a:pt x="108162" y="623910"/>
                </a:lnTo>
                <a:lnTo>
                  <a:pt x="86532" y="577208"/>
                </a:lnTo>
                <a:lnTo>
                  <a:pt x="64901" y="530505"/>
                </a:lnTo>
                <a:lnTo>
                  <a:pt x="43269" y="483803"/>
                </a:lnTo>
                <a:lnTo>
                  <a:pt x="21635" y="437100"/>
                </a:lnTo>
                <a:lnTo>
                  <a:pt x="0" y="390397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410" y="4512817"/>
            <a:ext cx="1075055" cy="1187450"/>
          </a:xfrm>
          <a:custGeom>
            <a:avLst/>
            <a:gdLst/>
            <a:ahLst/>
            <a:cxnLst/>
            <a:rect l="l" t="t" r="r" b="b"/>
            <a:pathLst>
              <a:path w="1075055" h="1187450">
                <a:moveTo>
                  <a:pt x="0" y="299719"/>
                </a:moveTo>
                <a:lnTo>
                  <a:pt x="46226" y="278304"/>
                </a:lnTo>
                <a:lnTo>
                  <a:pt x="92452" y="256891"/>
                </a:lnTo>
                <a:lnTo>
                  <a:pt x="138678" y="235482"/>
                </a:lnTo>
                <a:lnTo>
                  <a:pt x="184904" y="214074"/>
                </a:lnTo>
                <a:lnTo>
                  <a:pt x="231130" y="192668"/>
                </a:lnTo>
                <a:lnTo>
                  <a:pt x="277356" y="171264"/>
                </a:lnTo>
                <a:lnTo>
                  <a:pt x="323581" y="149859"/>
                </a:lnTo>
                <a:lnTo>
                  <a:pt x="369807" y="128455"/>
                </a:lnTo>
                <a:lnTo>
                  <a:pt x="416032" y="107051"/>
                </a:lnTo>
                <a:lnTo>
                  <a:pt x="462257" y="85645"/>
                </a:lnTo>
                <a:lnTo>
                  <a:pt x="508481" y="64237"/>
                </a:lnTo>
                <a:lnTo>
                  <a:pt x="554706" y="42828"/>
                </a:lnTo>
                <a:lnTo>
                  <a:pt x="600930" y="21415"/>
                </a:lnTo>
                <a:lnTo>
                  <a:pt x="647153" y="0"/>
                </a:lnTo>
                <a:lnTo>
                  <a:pt x="664536" y="37528"/>
                </a:lnTo>
                <a:lnTo>
                  <a:pt x="681918" y="75056"/>
                </a:lnTo>
                <a:lnTo>
                  <a:pt x="699297" y="112585"/>
                </a:lnTo>
                <a:lnTo>
                  <a:pt x="716673" y="150113"/>
                </a:lnTo>
                <a:lnTo>
                  <a:pt x="669581" y="171910"/>
                </a:lnTo>
                <a:lnTo>
                  <a:pt x="622489" y="193713"/>
                </a:lnTo>
                <a:lnTo>
                  <a:pt x="575396" y="215521"/>
                </a:lnTo>
                <a:lnTo>
                  <a:pt x="528302" y="237331"/>
                </a:lnTo>
                <a:lnTo>
                  <a:pt x="481209" y="259143"/>
                </a:lnTo>
                <a:lnTo>
                  <a:pt x="434115" y="280955"/>
                </a:lnTo>
                <a:lnTo>
                  <a:pt x="387022" y="302765"/>
                </a:lnTo>
                <a:lnTo>
                  <a:pt x="339929" y="324573"/>
                </a:lnTo>
                <a:lnTo>
                  <a:pt x="292836" y="346376"/>
                </a:lnTo>
                <a:lnTo>
                  <a:pt x="245745" y="368172"/>
                </a:lnTo>
                <a:lnTo>
                  <a:pt x="268519" y="417395"/>
                </a:lnTo>
                <a:lnTo>
                  <a:pt x="291293" y="466582"/>
                </a:lnTo>
                <a:lnTo>
                  <a:pt x="314067" y="515745"/>
                </a:lnTo>
                <a:lnTo>
                  <a:pt x="336842" y="564895"/>
                </a:lnTo>
                <a:lnTo>
                  <a:pt x="380660" y="544623"/>
                </a:lnTo>
                <a:lnTo>
                  <a:pt x="424479" y="524343"/>
                </a:lnTo>
                <a:lnTo>
                  <a:pt x="468299" y="504057"/>
                </a:lnTo>
                <a:lnTo>
                  <a:pt x="512118" y="483766"/>
                </a:lnTo>
                <a:lnTo>
                  <a:pt x="555939" y="463470"/>
                </a:lnTo>
                <a:lnTo>
                  <a:pt x="599760" y="443171"/>
                </a:lnTo>
                <a:lnTo>
                  <a:pt x="643582" y="422868"/>
                </a:lnTo>
                <a:lnTo>
                  <a:pt x="687405" y="402563"/>
                </a:lnTo>
                <a:lnTo>
                  <a:pt x="731229" y="382257"/>
                </a:lnTo>
                <a:lnTo>
                  <a:pt x="775055" y="361949"/>
                </a:lnTo>
                <a:lnTo>
                  <a:pt x="792371" y="399363"/>
                </a:lnTo>
                <a:lnTo>
                  <a:pt x="809663" y="436752"/>
                </a:lnTo>
                <a:lnTo>
                  <a:pt x="826954" y="474142"/>
                </a:lnTo>
                <a:lnTo>
                  <a:pt x="844270" y="511555"/>
                </a:lnTo>
                <a:lnTo>
                  <a:pt x="800451" y="531828"/>
                </a:lnTo>
                <a:lnTo>
                  <a:pt x="756632" y="552107"/>
                </a:lnTo>
                <a:lnTo>
                  <a:pt x="712814" y="572391"/>
                </a:lnTo>
                <a:lnTo>
                  <a:pt x="668995" y="592677"/>
                </a:lnTo>
                <a:lnTo>
                  <a:pt x="625176" y="612965"/>
                </a:lnTo>
                <a:lnTo>
                  <a:pt x="581357" y="633253"/>
                </a:lnTo>
                <a:lnTo>
                  <a:pt x="537538" y="653539"/>
                </a:lnTo>
                <a:lnTo>
                  <a:pt x="493720" y="673823"/>
                </a:lnTo>
                <a:lnTo>
                  <a:pt x="449901" y="694102"/>
                </a:lnTo>
                <a:lnTo>
                  <a:pt x="406082" y="714374"/>
                </a:lnTo>
                <a:lnTo>
                  <a:pt x="428448" y="762685"/>
                </a:lnTo>
                <a:lnTo>
                  <a:pt x="450817" y="810996"/>
                </a:lnTo>
                <a:lnTo>
                  <a:pt x="473187" y="859307"/>
                </a:lnTo>
                <a:lnTo>
                  <a:pt x="495559" y="907618"/>
                </a:lnTo>
                <a:lnTo>
                  <a:pt x="517931" y="955928"/>
                </a:lnTo>
                <a:lnTo>
                  <a:pt x="562259" y="935392"/>
                </a:lnTo>
                <a:lnTo>
                  <a:pt x="606586" y="914861"/>
                </a:lnTo>
                <a:lnTo>
                  <a:pt x="650914" y="894334"/>
                </a:lnTo>
                <a:lnTo>
                  <a:pt x="695243" y="873809"/>
                </a:lnTo>
                <a:lnTo>
                  <a:pt x="739571" y="853287"/>
                </a:lnTo>
                <a:lnTo>
                  <a:pt x="783901" y="832764"/>
                </a:lnTo>
                <a:lnTo>
                  <a:pt x="828231" y="812242"/>
                </a:lnTo>
                <a:lnTo>
                  <a:pt x="872562" y="791717"/>
                </a:lnTo>
                <a:lnTo>
                  <a:pt x="916893" y="771190"/>
                </a:lnTo>
                <a:lnTo>
                  <a:pt x="961226" y="750659"/>
                </a:lnTo>
                <a:lnTo>
                  <a:pt x="1005560" y="730122"/>
                </a:lnTo>
                <a:lnTo>
                  <a:pt x="1022822" y="767480"/>
                </a:lnTo>
                <a:lnTo>
                  <a:pt x="1040120" y="804862"/>
                </a:lnTo>
                <a:lnTo>
                  <a:pt x="1057442" y="842244"/>
                </a:lnTo>
                <a:lnTo>
                  <a:pt x="1074775" y="879601"/>
                </a:lnTo>
                <a:lnTo>
                  <a:pt x="1027366" y="901563"/>
                </a:lnTo>
                <a:lnTo>
                  <a:pt x="979955" y="923525"/>
                </a:lnTo>
                <a:lnTo>
                  <a:pt x="932541" y="945487"/>
                </a:lnTo>
                <a:lnTo>
                  <a:pt x="885125" y="967449"/>
                </a:lnTo>
                <a:lnTo>
                  <a:pt x="837707" y="989410"/>
                </a:lnTo>
                <a:lnTo>
                  <a:pt x="790288" y="1011371"/>
                </a:lnTo>
                <a:lnTo>
                  <a:pt x="742869" y="1033332"/>
                </a:lnTo>
                <a:lnTo>
                  <a:pt x="695448" y="1055292"/>
                </a:lnTo>
                <a:lnTo>
                  <a:pt x="648027" y="1077252"/>
                </a:lnTo>
                <a:lnTo>
                  <a:pt x="600607" y="1099212"/>
                </a:lnTo>
                <a:lnTo>
                  <a:pt x="553187" y="1121170"/>
                </a:lnTo>
                <a:lnTo>
                  <a:pt x="505768" y="1143129"/>
                </a:lnTo>
                <a:lnTo>
                  <a:pt x="458350" y="1165086"/>
                </a:lnTo>
                <a:lnTo>
                  <a:pt x="410933" y="1187043"/>
                </a:lnTo>
                <a:lnTo>
                  <a:pt x="389305" y="1140344"/>
                </a:lnTo>
                <a:lnTo>
                  <a:pt x="367676" y="1093645"/>
                </a:lnTo>
                <a:lnTo>
                  <a:pt x="346048" y="1046946"/>
                </a:lnTo>
                <a:lnTo>
                  <a:pt x="324420" y="1000246"/>
                </a:lnTo>
                <a:lnTo>
                  <a:pt x="302792" y="953545"/>
                </a:lnTo>
                <a:lnTo>
                  <a:pt x="281164" y="906845"/>
                </a:lnTo>
                <a:lnTo>
                  <a:pt x="259536" y="860144"/>
                </a:lnTo>
                <a:lnTo>
                  <a:pt x="237908" y="813443"/>
                </a:lnTo>
                <a:lnTo>
                  <a:pt x="216280" y="766742"/>
                </a:lnTo>
                <a:lnTo>
                  <a:pt x="194653" y="720040"/>
                </a:lnTo>
                <a:lnTo>
                  <a:pt x="173025" y="673338"/>
                </a:lnTo>
                <a:lnTo>
                  <a:pt x="151397" y="626636"/>
                </a:lnTo>
                <a:lnTo>
                  <a:pt x="129769" y="579934"/>
                </a:lnTo>
                <a:lnTo>
                  <a:pt x="108141" y="533232"/>
                </a:lnTo>
                <a:lnTo>
                  <a:pt x="86513" y="486530"/>
                </a:lnTo>
                <a:lnTo>
                  <a:pt x="64885" y="439827"/>
                </a:lnTo>
                <a:lnTo>
                  <a:pt x="43257" y="393125"/>
                </a:lnTo>
                <a:lnTo>
                  <a:pt x="21628" y="346422"/>
                </a:lnTo>
                <a:lnTo>
                  <a:pt x="0" y="299719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9765" y="3424301"/>
            <a:ext cx="407670" cy="322580"/>
          </a:xfrm>
          <a:custGeom>
            <a:avLst/>
            <a:gdLst/>
            <a:ahLst/>
            <a:cxnLst/>
            <a:rect l="l" t="t" r="r" b="b"/>
            <a:pathLst>
              <a:path w="407670" h="322579">
                <a:moveTo>
                  <a:pt x="0" y="152146"/>
                </a:moveTo>
                <a:lnTo>
                  <a:pt x="46924" y="130421"/>
                </a:lnTo>
                <a:lnTo>
                  <a:pt x="93862" y="108686"/>
                </a:lnTo>
                <a:lnTo>
                  <a:pt x="140812" y="86945"/>
                </a:lnTo>
                <a:lnTo>
                  <a:pt x="187770" y="65200"/>
                </a:lnTo>
                <a:lnTo>
                  <a:pt x="234735" y="43459"/>
                </a:lnTo>
                <a:lnTo>
                  <a:pt x="281704" y="21724"/>
                </a:lnTo>
                <a:lnTo>
                  <a:pt x="328675" y="0"/>
                </a:lnTo>
                <a:lnTo>
                  <a:pt x="348319" y="42501"/>
                </a:lnTo>
                <a:lnTo>
                  <a:pt x="367998" y="85026"/>
                </a:lnTo>
                <a:lnTo>
                  <a:pt x="387701" y="127551"/>
                </a:lnTo>
                <a:lnTo>
                  <a:pt x="407415" y="170052"/>
                </a:lnTo>
                <a:lnTo>
                  <a:pt x="360451" y="191817"/>
                </a:lnTo>
                <a:lnTo>
                  <a:pt x="313497" y="213570"/>
                </a:lnTo>
                <a:lnTo>
                  <a:pt x="266550" y="235317"/>
                </a:lnTo>
                <a:lnTo>
                  <a:pt x="219605" y="257061"/>
                </a:lnTo>
                <a:lnTo>
                  <a:pt x="172658" y="278808"/>
                </a:lnTo>
                <a:lnTo>
                  <a:pt x="125704" y="300561"/>
                </a:lnTo>
                <a:lnTo>
                  <a:pt x="78739" y="322325"/>
                </a:lnTo>
                <a:lnTo>
                  <a:pt x="59043" y="279769"/>
                </a:lnTo>
                <a:lnTo>
                  <a:pt x="39370" y="237236"/>
                </a:lnTo>
                <a:lnTo>
                  <a:pt x="19696" y="194702"/>
                </a:lnTo>
                <a:lnTo>
                  <a:pt x="0" y="152146"/>
                </a:lnTo>
                <a:close/>
              </a:path>
            </a:pathLst>
          </a:custGeom>
          <a:ln w="9143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546" y="2684811"/>
            <a:ext cx="421640" cy="351155"/>
          </a:xfrm>
          <a:custGeom>
            <a:avLst/>
            <a:gdLst/>
            <a:ahLst/>
            <a:cxnLst/>
            <a:rect l="l" t="t" r="r" b="b"/>
            <a:pathLst>
              <a:path w="421639" h="351155">
                <a:moveTo>
                  <a:pt x="0" y="125444"/>
                </a:moveTo>
                <a:lnTo>
                  <a:pt x="20865" y="170478"/>
                </a:lnTo>
                <a:lnTo>
                  <a:pt x="41712" y="215512"/>
                </a:lnTo>
                <a:lnTo>
                  <a:pt x="62554" y="260546"/>
                </a:lnTo>
                <a:lnTo>
                  <a:pt x="83401" y="305581"/>
                </a:lnTo>
                <a:lnTo>
                  <a:pt x="104266" y="350615"/>
                </a:lnTo>
                <a:lnTo>
                  <a:pt x="136844" y="335545"/>
                </a:lnTo>
                <a:lnTo>
                  <a:pt x="169433" y="320452"/>
                </a:lnTo>
                <a:lnTo>
                  <a:pt x="202047" y="305359"/>
                </a:lnTo>
                <a:lnTo>
                  <a:pt x="291794" y="263007"/>
                </a:lnTo>
                <a:lnTo>
                  <a:pt x="336391" y="239855"/>
                </a:lnTo>
                <a:lnTo>
                  <a:pt x="387984" y="206089"/>
                </a:lnTo>
                <a:lnTo>
                  <a:pt x="415917" y="162494"/>
                </a:lnTo>
                <a:lnTo>
                  <a:pt x="421251" y="127875"/>
                </a:lnTo>
                <a:lnTo>
                  <a:pt x="419512" y="109458"/>
                </a:lnTo>
                <a:lnTo>
                  <a:pt x="407034" y="70707"/>
                </a:lnTo>
                <a:lnTo>
                  <a:pt x="382428" y="32988"/>
                </a:lnTo>
                <a:lnTo>
                  <a:pt x="350012" y="9366"/>
                </a:lnTo>
                <a:lnTo>
                  <a:pt x="311276" y="0"/>
                </a:lnTo>
                <a:lnTo>
                  <a:pt x="290040" y="829"/>
                </a:lnTo>
                <a:lnTo>
                  <a:pt x="250876" y="11400"/>
                </a:lnTo>
                <a:lnTo>
                  <a:pt x="185828" y="39645"/>
                </a:lnTo>
                <a:lnTo>
                  <a:pt x="137540" y="61817"/>
                </a:lnTo>
                <a:lnTo>
                  <a:pt x="103155" y="77723"/>
                </a:lnTo>
                <a:lnTo>
                  <a:pt x="68770" y="93630"/>
                </a:lnTo>
                <a:lnTo>
                  <a:pt x="34385" y="109537"/>
                </a:lnTo>
                <a:lnTo>
                  <a:pt x="0" y="125444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1801" y="2499741"/>
            <a:ext cx="1195705" cy="1129665"/>
          </a:xfrm>
          <a:custGeom>
            <a:avLst/>
            <a:gdLst/>
            <a:ahLst/>
            <a:cxnLst/>
            <a:rect l="l" t="t" r="r" b="b"/>
            <a:pathLst>
              <a:path w="1195704" h="1129664">
                <a:moveTo>
                  <a:pt x="0" y="242062"/>
                </a:moveTo>
                <a:lnTo>
                  <a:pt x="46344" y="220583"/>
                </a:lnTo>
                <a:lnTo>
                  <a:pt x="92700" y="199104"/>
                </a:lnTo>
                <a:lnTo>
                  <a:pt x="139064" y="177625"/>
                </a:lnTo>
                <a:lnTo>
                  <a:pt x="185435" y="156146"/>
                </a:lnTo>
                <a:lnTo>
                  <a:pt x="231813" y="134667"/>
                </a:lnTo>
                <a:lnTo>
                  <a:pt x="278195" y="113188"/>
                </a:lnTo>
                <a:lnTo>
                  <a:pt x="324580" y="91709"/>
                </a:lnTo>
                <a:lnTo>
                  <a:pt x="370966" y="70231"/>
                </a:lnTo>
                <a:lnTo>
                  <a:pt x="436806" y="41558"/>
                </a:lnTo>
                <a:lnTo>
                  <a:pt x="494490" y="20304"/>
                </a:lnTo>
                <a:lnTo>
                  <a:pt x="544006" y="6455"/>
                </a:lnTo>
                <a:lnTo>
                  <a:pt x="585343" y="0"/>
                </a:lnTo>
                <a:lnTo>
                  <a:pt x="622065" y="363"/>
                </a:lnTo>
                <a:lnTo>
                  <a:pt x="692463" y="19377"/>
                </a:lnTo>
                <a:lnTo>
                  <a:pt x="726186" y="38100"/>
                </a:lnTo>
                <a:lnTo>
                  <a:pt x="757547" y="62029"/>
                </a:lnTo>
                <a:lnTo>
                  <a:pt x="785145" y="90376"/>
                </a:lnTo>
                <a:lnTo>
                  <a:pt x="808982" y="123128"/>
                </a:lnTo>
                <a:lnTo>
                  <a:pt x="829056" y="160274"/>
                </a:lnTo>
                <a:lnTo>
                  <a:pt x="847582" y="209684"/>
                </a:lnTo>
                <a:lnTo>
                  <a:pt x="856868" y="258095"/>
                </a:lnTo>
                <a:lnTo>
                  <a:pt x="856916" y="305506"/>
                </a:lnTo>
                <a:lnTo>
                  <a:pt x="847725" y="351917"/>
                </a:lnTo>
                <a:lnTo>
                  <a:pt x="828938" y="396470"/>
                </a:lnTo>
                <a:lnTo>
                  <a:pt x="800211" y="438308"/>
                </a:lnTo>
                <a:lnTo>
                  <a:pt x="761553" y="477432"/>
                </a:lnTo>
                <a:lnTo>
                  <a:pt x="712977" y="513842"/>
                </a:lnTo>
                <a:lnTo>
                  <a:pt x="748389" y="518556"/>
                </a:lnTo>
                <a:lnTo>
                  <a:pt x="812829" y="533987"/>
                </a:lnTo>
                <a:lnTo>
                  <a:pt x="873317" y="559514"/>
                </a:lnTo>
                <a:lnTo>
                  <a:pt x="911621" y="580707"/>
                </a:lnTo>
                <a:lnTo>
                  <a:pt x="956808" y="608282"/>
                </a:lnTo>
                <a:lnTo>
                  <a:pt x="1008888" y="642238"/>
                </a:lnTo>
                <a:lnTo>
                  <a:pt x="1055560" y="673195"/>
                </a:lnTo>
                <a:lnTo>
                  <a:pt x="1102233" y="704151"/>
                </a:lnTo>
                <a:lnTo>
                  <a:pt x="1148905" y="735107"/>
                </a:lnTo>
                <a:lnTo>
                  <a:pt x="1195577" y="766063"/>
                </a:lnTo>
                <a:lnTo>
                  <a:pt x="1153439" y="785571"/>
                </a:lnTo>
                <a:lnTo>
                  <a:pt x="1111300" y="805078"/>
                </a:lnTo>
                <a:lnTo>
                  <a:pt x="1069162" y="824585"/>
                </a:lnTo>
                <a:lnTo>
                  <a:pt x="1027023" y="844092"/>
                </a:lnTo>
                <a:lnTo>
                  <a:pt x="984885" y="863600"/>
                </a:lnTo>
                <a:lnTo>
                  <a:pt x="941527" y="836777"/>
                </a:lnTo>
                <a:lnTo>
                  <a:pt x="898169" y="809955"/>
                </a:lnTo>
                <a:lnTo>
                  <a:pt x="854811" y="783132"/>
                </a:lnTo>
                <a:lnTo>
                  <a:pt x="811453" y="756310"/>
                </a:lnTo>
                <a:lnTo>
                  <a:pt x="768096" y="729488"/>
                </a:lnTo>
                <a:lnTo>
                  <a:pt x="715069" y="697029"/>
                </a:lnTo>
                <a:lnTo>
                  <a:pt x="671829" y="671655"/>
                </a:lnTo>
                <a:lnTo>
                  <a:pt x="638401" y="653353"/>
                </a:lnTo>
                <a:lnTo>
                  <a:pt x="596352" y="635559"/>
                </a:lnTo>
                <a:lnTo>
                  <a:pt x="561300" y="629360"/>
                </a:lnTo>
                <a:lnTo>
                  <a:pt x="544702" y="629666"/>
                </a:lnTo>
                <a:lnTo>
                  <a:pt x="505078" y="638984"/>
                </a:lnTo>
                <a:lnTo>
                  <a:pt x="451358" y="660781"/>
                </a:lnTo>
                <a:lnTo>
                  <a:pt x="442406" y="664952"/>
                </a:lnTo>
                <a:lnTo>
                  <a:pt x="433466" y="669099"/>
                </a:lnTo>
                <a:lnTo>
                  <a:pt x="424551" y="673246"/>
                </a:lnTo>
                <a:lnTo>
                  <a:pt x="415671" y="677418"/>
                </a:lnTo>
                <a:lnTo>
                  <a:pt x="437102" y="723709"/>
                </a:lnTo>
                <a:lnTo>
                  <a:pt x="458533" y="770001"/>
                </a:lnTo>
                <a:lnTo>
                  <a:pt x="565689" y="1001458"/>
                </a:lnTo>
                <a:lnTo>
                  <a:pt x="587121" y="1047750"/>
                </a:lnTo>
                <a:lnTo>
                  <a:pt x="543095" y="1068206"/>
                </a:lnTo>
                <a:lnTo>
                  <a:pt x="499046" y="1088628"/>
                </a:lnTo>
                <a:lnTo>
                  <a:pt x="454997" y="1109025"/>
                </a:lnTo>
                <a:lnTo>
                  <a:pt x="410972" y="1129411"/>
                </a:lnTo>
                <a:lnTo>
                  <a:pt x="389336" y="1082708"/>
                </a:lnTo>
                <a:lnTo>
                  <a:pt x="367702" y="1036005"/>
                </a:lnTo>
                <a:lnTo>
                  <a:pt x="346070" y="989303"/>
                </a:lnTo>
                <a:lnTo>
                  <a:pt x="324439" y="942600"/>
                </a:lnTo>
                <a:lnTo>
                  <a:pt x="302809" y="895898"/>
                </a:lnTo>
                <a:lnTo>
                  <a:pt x="281181" y="849195"/>
                </a:lnTo>
                <a:lnTo>
                  <a:pt x="259553" y="802492"/>
                </a:lnTo>
                <a:lnTo>
                  <a:pt x="237926" y="755790"/>
                </a:lnTo>
                <a:lnTo>
                  <a:pt x="216299" y="709087"/>
                </a:lnTo>
                <a:lnTo>
                  <a:pt x="194672" y="662385"/>
                </a:lnTo>
                <a:lnTo>
                  <a:pt x="173045" y="615682"/>
                </a:lnTo>
                <a:lnTo>
                  <a:pt x="151418" y="568980"/>
                </a:lnTo>
                <a:lnTo>
                  <a:pt x="129790" y="522277"/>
                </a:lnTo>
                <a:lnTo>
                  <a:pt x="108162" y="475574"/>
                </a:lnTo>
                <a:lnTo>
                  <a:pt x="86532" y="428872"/>
                </a:lnTo>
                <a:lnTo>
                  <a:pt x="64901" y="382169"/>
                </a:lnTo>
                <a:lnTo>
                  <a:pt x="43269" y="335467"/>
                </a:lnTo>
                <a:lnTo>
                  <a:pt x="21635" y="288764"/>
                </a:lnTo>
                <a:lnTo>
                  <a:pt x="0" y="242062"/>
                </a:lnTo>
                <a:close/>
              </a:path>
            </a:pathLst>
          </a:custGeom>
          <a:ln w="9143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66108" y="1356058"/>
            <a:ext cx="1024255" cy="1022350"/>
          </a:xfrm>
          <a:custGeom>
            <a:avLst/>
            <a:gdLst/>
            <a:ahLst/>
            <a:cxnLst/>
            <a:rect l="l" t="t" r="r" b="b"/>
            <a:pathLst>
              <a:path w="1024254" h="1022350">
                <a:moveTo>
                  <a:pt x="279823" y="54911"/>
                </a:moveTo>
                <a:lnTo>
                  <a:pt x="332900" y="32665"/>
                </a:lnTo>
                <a:lnTo>
                  <a:pt x="383803" y="16096"/>
                </a:lnTo>
                <a:lnTo>
                  <a:pt x="432541" y="5206"/>
                </a:lnTo>
                <a:lnTo>
                  <a:pt x="479119" y="0"/>
                </a:lnTo>
                <a:lnTo>
                  <a:pt x="523546" y="480"/>
                </a:lnTo>
                <a:lnTo>
                  <a:pt x="565827" y="6651"/>
                </a:lnTo>
                <a:lnTo>
                  <a:pt x="613575" y="20731"/>
                </a:lnTo>
                <a:lnTo>
                  <a:pt x="658068" y="41481"/>
                </a:lnTo>
                <a:lnTo>
                  <a:pt x="699312" y="68894"/>
                </a:lnTo>
                <a:lnTo>
                  <a:pt x="737312" y="102963"/>
                </a:lnTo>
                <a:lnTo>
                  <a:pt x="772075" y="143684"/>
                </a:lnTo>
                <a:lnTo>
                  <a:pt x="732166" y="172278"/>
                </a:lnTo>
                <a:lnTo>
                  <a:pt x="692256" y="200897"/>
                </a:lnTo>
                <a:lnTo>
                  <a:pt x="652346" y="229516"/>
                </a:lnTo>
                <a:lnTo>
                  <a:pt x="612436" y="258111"/>
                </a:lnTo>
                <a:lnTo>
                  <a:pt x="586836" y="232318"/>
                </a:lnTo>
                <a:lnTo>
                  <a:pt x="558795" y="211883"/>
                </a:lnTo>
                <a:lnTo>
                  <a:pt x="528301" y="196781"/>
                </a:lnTo>
                <a:lnTo>
                  <a:pt x="495342" y="186991"/>
                </a:lnTo>
                <a:lnTo>
                  <a:pt x="460650" y="182944"/>
                </a:lnTo>
                <a:lnTo>
                  <a:pt x="424969" y="185101"/>
                </a:lnTo>
                <a:lnTo>
                  <a:pt x="350689" y="208073"/>
                </a:lnTo>
                <a:lnTo>
                  <a:pt x="307775" y="231526"/>
                </a:lnTo>
                <a:lnTo>
                  <a:pt x="271389" y="259210"/>
                </a:lnTo>
                <a:lnTo>
                  <a:pt x="241537" y="291118"/>
                </a:lnTo>
                <a:lnTo>
                  <a:pt x="218227" y="327245"/>
                </a:lnTo>
                <a:lnTo>
                  <a:pt x="201464" y="367585"/>
                </a:lnTo>
                <a:lnTo>
                  <a:pt x="192045" y="411581"/>
                </a:lnTo>
                <a:lnTo>
                  <a:pt x="190758" y="458834"/>
                </a:lnTo>
                <a:lnTo>
                  <a:pt x="197597" y="509335"/>
                </a:lnTo>
                <a:lnTo>
                  <a:pt x="212555" y="563079"/>
                </a:lnTo>
                <a:lnTo>
                  <a:pt x="235627" y="620061"/>
                </a:lnTo>
                <a:lnTo>
                  <a:pt x="260912" y="669622"/>
                </a:lnTo>
                <a:lnTo>
                  <a:pt x="287998" y="713025"/>
                </a:lnTo>
                <a:lnTo>
                  <a:pt x="316892" y="750267"/>
                </a:lnTo>
                <a:lnTo>
                  <a:pt x="347594" y="781351"/>
                </a:lnTo>
                <a:lnTo>
                  <a:pt x="380110" y="806274"/>
                </a:lnTo>
                <a:lnTo>
                  <a:pt x="414443" y="825039"/>
                </a:lnTo>
                <a:lnTo>
                  <a:pt x="456978" y="839899"/>
                </a:lnTo>
                <a:lnTo>
                  <a:pt x="500001" y="846840"/>
                </a:lnTo>
                <a:lnTo>
                  <a:pt x="543511" y="845869"/>
                </a:lnTo>
                <a:lnTo>
                  <a:pt x="587509" y="836991"/>
                </a:lnTo>
                <a:lnTo>
                  <a:pt x="631994" y="820213"/>
                </a:lnTo>
                <a:lnTo>
                  <a:pt x="684890" y="788971"/>
                </a:lnTo>
                <a:lnTo>
                  <a:pt x="732832" y="746680"/>
                </a:lnTo>
                <a:lnTo>
                  <a:pt x="773203" y="698308"/>
                </a:lnTo>
                <a:lnTo>
                  <a:pt x="803571" y="648890"/>
                </a:lnTo>
                <a:lnTo>
                  <a:pt x="790522" y="620715"/>
                </a:lnTo>
                <a:lnTo>
                  <a:pt x="777473" y="592565"/>
                </a:lnTo>
                <a:lnTo>
                  <a:pt x="764424" y="564415"/>
                </a:lnTo>
                <a:lnTo>
                  <a:pt x="751374" y="536241"/>
                </a:lnTo>
                <a:lnTo>
                  <a:pt x="700965" y="559650"/>
                </a:lnTo>
                <a:lnTo>
                  <a:pt x="650521" y="583024"/>
                </a:lnTo>
                <a:lnTo>
                  <a:pt x="600052" y="606374"/>
                </a:lnTo>
                <a:lnTo>
                  <a:pt x="549571" y="629713"/>
                </a:lnTo>
                <a:lnTo>
                  <a:pt x="532256" y="592355"/>
                </a:lnTo>
                <a:lnTo>
                  <a:pt x="514964" y="554973"/>
                </a:lnTo>
                <a:lnTo>
                  <a:pt x="497672" y="517591"/>
                </a:lnTo>
                <a:lnTo>
                  <a:pt x="480356" y="480234"/>
                </a:lnTo>
                <a:lnTo>
                  <a:pt x="527839" y="458236"/>
                </a:lnTo>
                <a:lnTo>
                  <a:pt x="575321" y="436248"/>
                </a:lnTo>
                <a:lnTo>
                  <a:pt x="622803" y="414265"/>
                </a:lnTo>
                <a:lnTo>
                  <a:pt x="670285" y="392286"/>
                </a:lnTo>
                <a:lnTo>
                  <a:pt x="717767" y="370307"/>
                </a:lnTo>
                <a:lnTo>
                  <a:pt x="765249" y="348324"/>
                </a:lnTo>
                <a:lnTo>
                  <a:pt x="812731" y="326336"/>
                </a:lnTo>
                <a:lnTo>
                  <a:pt x="860213" y="304339"/>
                </a:lnTo>
                <a:lnTo>
                  <a:pt x="880687" y="348529"/>
                </a:lnTo>
                <a:lnTo>
                  <a:pt x="901151" y="392711"/>
                </a:lnTo>
                <a:lnTo>
                  <a:pt x="921609" y="436886"/>
                </a:lnTo>
                <a:lnTo>
                  <a:pt x="942065" y="481059"/>
                </a:lnTo>
                <a:lnTo>
                  <a:pt x="962520" y="525232"/>
                </a:lnTo>
                <a:lnTo>
                  <a:pt x="982979" y="569407"/>
                </a:lnTo>
                <a:lnTo>
                  <a:pt x="1003443" y="613589"/>
                </a:lnTo>
                <a:lnTo>
                  <a:pt x="1023916" y="657780"/>
                </a:lnTo>
                <a:lnTo>
                  <a:pt x="1005368" y="698499"/>
                </a:lnTo>
                <a:lnTo>
                  <a:pt x="979832" y="740457"/>
                </a:lnTo>
                <a:lnTo>
                  <a:pt x="947318" y="783652"/>
                </a:lnTo>
                <a:lnTo>
                  <a:pt x="907838" y="828087"/>
                </a:lnTo>
                <a:lnTo>
                  <a:pt x="872652" y="862515"/>
                </a:lnTo>
                <a:lnTo>
                  <a:pt x="835686" y="893718"/>
                </a:lnTo>
                <a:lnTo>
                  <a:pt x="796958" y="921703"/>
                </a:lnTo>
                <a:lnTo>
                  <a:pt x="756487" y="946475"/>
                </a:lnTo>
                <a:lnTo>
                  <a:pt x="714290" y="968041"/>
                </a:lnTo>
                <a:lnTo>
                  <a:pt x="659824" y="990428"/>
                </a:lnTo>
                <a:lnTo>
                  <a:pt x="606003" y="1006842"/>
                </a:lnTo>
                <a:lnTo>
                  <a:pt x="552835" y="1017281"/>
                </a:lnTo>
                <a:lnTo>
                  <a:pt x="500325" y="1021746"/>
                </a:lnTo>
                <a:lnTo>
                  <a:pt x="448479" y="1020238"/>
                </a:lnTo>
                <a:lnTo>
                  <a:pt x="398003" y="1012787"/>
                </a:lnTo>
                <a:lnTo>
                  <a:pt x="349738" y="999436"/>
                </a:lnTo>
                <a:lnTo>
                  <a:pt x="303675" y="980196"/>
                </a:lnTo>
                <a:lnTo>
                  <a:pt x="259800" y="955079"/>
                </a:lnTo>
                <a:lnTo>
                  <a:pt x="218101" y="924099"/>
                </a:lnTo>
                <a:lnTo>
                  <a:pt x="179179" y="888405"/>
                </a:lnTo>
                <a:lnTo>
                  <a:pt x="143647" y="849292"/>
                </a:lnTo>
                <a:lnTo>
                  <a:pt x="111510" y="806754"/>
                </a:lnTo>
                <a:lnTo>
                  <a:pt x="82774" y="760783"/>
                </a:lnTo>
                <a:lnTo>
                  <a:pt x="57446" y="711374"/>
                </a:lnTo>
                <a:lnTo>
                  <a:pt x="38027" y="665317"/>
                </a:lnTo>
                <a:lnTo>
                  <a:pt x="22568" y="619482"/>
                </a:lnTo>
                <a:lnTo>
                  <a:pt x="11076" y="573880"/>
                </a:lnTo>
                <a:lnTo>
                  <a:pt x="3551" y="528522"/>
                </a:lnTo>
                <a:lnTo>
                  <a:pt x="0" y="483417"/>
                </a:lnTo>
                <a:lnTo>
                  <a:pt x="423" y="438578"/>
                </a:lnTo>
                <a:lnTo>
                  <a:pt x="6429" y="385893"/>
                </a:lnTo>
                <a:lnTo>
                  <a:pt x="18506" y="335281"/>
                </a:lnTo>
                <a:lnTo>
                  <a:pt x="36661" y="286741"/>
                </a:lnTo>
                <a:lnTo>
                  <a:pt x="60900" y="240275"/>
                </a:lnTo>
                <a:lnTo>
                  <a:pt x="91228" y="195881"/>
                </a:lnTo>
                <a:lnTo>
                  <a:pt x="119072" y="163663"/>
                </a:lnTo>
                <a:lnTo>
                  <a:pt x="151853" y="133457"/>
                </a:lnTo>
                <a:lnTo>
                  <a:pt x="189572" y="105263"/>
                </a:lnTo>
                <a:lnTo>
                  <a:pt x="232229" y="79081"/>
                </a:lnTo>
                <a:lnTo>
                  <a:pt x="279823" y="54911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2237" y="1943687"/>
            <a:ext cx="912494" cy="1009650"/>
          </a:xfrm>
          <a:custGeom>
            <a:avLst/>
            <a:gdLst/>
            <a:ahLst/>
            <a:cxnLst/>
            <a:rect l="l" t="t" r="r" b="b"/>
            <a:pathLst>
              <a:path w="912495" h="1009650">
                <a:moveTo>
                  <a:pt x="258714" y="43735"/>
                </a:moveTo>
                <a:lnTo>
                  <a:pt x="311684" y="22473"/>
                </a:lnTo>
                <a:lnTo>
                  <a:pt x="363786" y="8095"/>
                </a:lnTo>
                <a:lnTo>
                  <a:pt x="415020" y="602"/>
                </a:lnTo>
                <a:lnTo>
                  <a:pt x="465386" y="0"/>
                </a:lnTo>
                <a:lnTo>
                  <a:pt x="514884" y="6290"/>
                </a:lnTo>
                <a:lnTo>
                  <a:pt x="563514" y="19478"/>
                </a:lnTo>
                <a:lnTo>
                  <a:pt x="605990" y="38121"/>
                </a:lnTo>
                <a:lnTo>
                  <a:pt x="647668" y="64705"/>
                </a:lnTo>
                <a:lnTo>
                  <a:pt x="688512" y="99220"/>
                </a:lnTo>
                <a:lnTo>
                  <a:pt x="728487" y="141652"/>
                </a:lnTo>
                <a:lnTo>
                  <a:pt x="689742" y="172417"/>
                </a:lnTo>
                <a:lnTo>
                  <a:pt x="651033" y="203183"/>
                </a:lnTo>
                <a:lnTo>
                  <a:pt x="612348" y="233949"/>
                </a:lnTo>
                <a:lnTo>
                  <a:pt x="573674" y="264715"/>
                </a:lnTo>
                <a:lnTo>
                  <a:pt x="548695" y="236620"/>
                </a:lnTo>
                <a:lnTo>
                  <a:pt x="521192" y="214073"/>
                </a:lnTo>
                <a:lnTo>
                  <a:pt x="491164" y="197099"/>
                </a:lnTo>
                <a:lnTo>
                  <a:pt x="458612" y="185721"/>
                </a:lnTo>
                <a:lnTo>
                  <a:pt x="424632" y="180246"/>
                </a:lnTo>
                <a:lnTo>
                  <a:pt x="390318" y="180974"/>
                </a:lnTo>
                <a:lnTo>
                  <a:pt x="320690" y="201088"/>
                </a:lnTo>
                <a:lnTo>
                  <a:pt x="276540" y="226926"/>
                </a:lnTo>
                <a:lnTo>
                  <a:pt x="241045" y="259492"/>
                </a:lnTo>
                <a:lnTo>
                  <a:pt x="214195" y="298796"/>
                </a:lnTo>
                <a:lnTo>
                  <a:pt x="195976" y="344852"/>
                </a:lnTo>
                <a:lnTo>
                  <a:pt x="188979" y="386729"/>
                </a:lnTo>
                <a:lnTo>
                  <a:pt x="190077" y="433410"/>
                </a:lnTo>
                <a:lnTo>
                  <a:pt x="199259" y="484883"/>
                </a:lnTo>
                <a:lnTo>
                  <a:pt x="216512" y="541135"/>
                </a:lnTo>
                <a:lnTo>
                  <a:pt x="241823" y="602154"/>
                </a:lnTo>
                <a:lnTo>
                  <a:pt x="268207" y="654818"/>
                </a:lnTo>
                <a:lnTo>
                  <a:pt x="295413" y="700550"/>
                </a:lnTo>
                <a:lnTo>
                  <a:pt x="323437" y="739361"/>
                </a:lnTo>
                <a:lnTo>
                  <a:pt x="352276" y="771261"/>
                </a:lnTo>
                <a:lnTo>
                  <a:pt x="381926" y="796261"/>
                </a:lnTo>
                <a:lnTo>
                  <a:pt x="458843" y="830777"/>
                </a:lnTo>
                <a:lnTo>
                  <a:pt x="505634" y="836183"/>
                </a:lnTo>
                <a:lnTo>
                  <a:pt x="552759" y="830587"/>
                </a:lnTo>
                <a:lnTo>
                  <a:pt x="600217" y="813990"/>
                </a:lnTo>
                <a:lnTo>
                  <a:pt x="660320" y="772461"/>
                </a:lnTo>
                <a:lnTo>
                  <a:pt x="700039" y="712644"/>
                </a:lnTo>
                <a:lnTo>
                  <a:pt x="711588" y="675829"/>
                </a:lnTo>
                <a:lnTo>
                  <a:pt x="716518" y="634158"/>
                </a:lnTo>
                <a:lnTo>
                  <a:pt x="714827" y="587628"/>
                </a:lnTo>
                <a:lnTo>
                  <a:pt x="706516" y="536241"/>
                </a:lnTo>
                <a:lnTo>
                  <a:pt x="755646" y="530220"/>
                </a:lnTo>
                <a:lnTo>
                  <a:pt x="804751" y="524176"/>
                </a:lnTo>
                <a:lnTo>
                  <a:pt x="853856" y="518131"/>
                </a:lnTo>
                <a:lnTo>
                  <a:pt x="902985" y="512111"/>
                </a:lnTo>
                <a:lnTo>
                  <a:pt x="909907" y="565195"/>
                </a:lnTo>
                <a:lnTo>
                  <a:pt x="912007" y="615479"/>
                </a:lnTo>
                <a:lnTo>
                  <a:pt x="909288" y="662955"/>
                </a:lnTo>
                <a:lnTo>
                  <a:pt x="901753" y="707615"/>
                </a:lnTo>
                <a:lnTo>
                  <a:pt x="889406" y="749454"/>
                </a:lnTo>
                <a:lnTo>
                  <a:pt x="872251" y="788463"/>
                </a:lnTo>
                <a:lnTo>
                  <a:pt x="845444" y="831668"/>
                </a:lnTo>
                <a:lnTo>
                  <a:pt x="812114" y="871063"/>
                </a:lnTo>
                <a:lnTo>
                  <a:pt x="772262" y="906649"/>
                </a:lnTo>
                <a:lnTo>
                  <a:pt x="725886" y="938424"/>
                </a:lnTo>
                <a:lnTo>
                  <a:pt x="672988" y="966390"/>
                </a:lnTo>
                <a:lnTo>
                  <a:pt x="623419" y="986317"/>
                </a:lnTo>
                <a:lnTo>
                  <a:pt x="574099" y="1000160"/>
                </a:lnTo>
                <a:lnTo>
                  <a:pt x="525028" y="1007914"/>
                </a:lnTo>
                <a:lnTo>
                  <a:pt x="476206" y="1009574"/>
                </a:lnTo>
                <a:lnTo>
                  <a:pt x="427632" y="1005136"/>
                </a:lnTo>
                <a:lnTo>
                  <a:pt x="379307" y="994595"/>
                </a:lnTo>
                <a:lnTo>
                  <a:pt x="331231" y="977947"/>
                </a:lnTo>
                <a:lnTo>
                  <a:pt x="290381" y="958515"/>
                </a:lnTo>
                <a:lnTo>
                  <a:pt x="251745" y="934699"/>
                </a:lnTo>
                <a:lnTo>
                  <a:pt x="215324" y="906496"/>
                </a:lnTo>
                <a:lnTo>
                  <a:pt x="181117" y="873902"/>
                </a:lnTo>
                <a:lnTo>
                  <a:pt x="149125" y="836915"/>
                </a:lnTo>
                <a:lnTo>
                  <a:pt x="119348" y="795531"/>
                </a:lnTo>
                <a:lnTo>
                  <a:pt x="91785" y="749748"/>
                </a:lnTo>
                <a:lnTo>
                  <a:pt x="66436" y="699563"/>
                </a:lnTo>
                <a:lnTo>
                  <a:pt x="43243" y="644907"/>
                </a:lnTo>
                <a:lnTo>
                  <a:pt x="25003" y="591716"/>
                </a:lnTo>
                <a:lnTo>
                  <a:pt x="11715" y="539989"/>
                </a:lnTo>
                <a:lnTo>
                  <a:pt x="3381" y="489727"/>
                </a:lnTo>
                <a:lnTo>
                  <a:pt x="0" y="440929"/>
                </a:lnTo>
                <a:lnTo>
                  <a:pt x="1571" y="393596"/>
                </a:lnTo>
                <a:lnTo>
                  <a:pt x="8096" y="347727"/>
                </a:lnTo>
                <a:lnTo>
                  <a:pt x="19573" y="303323"/>
                </a:lnTo>
                <a:lnTo>
                  <a:pt x="38119" y="255286"/>
                </a:lnTo>
                <a:lnTo>
                  <a:pt x="61863" y="210893"/>
                </a:lnTo>
                <a:lnTo>
                  <a:pt x="90809" y="170148"/>
                </a:lnTo>
                <a:lnTo>
                  <a:pt x="124963" y="133055"/>
                </a:lnTo>
                <a:lnTo>
                  <a:pt x="164329" y="99619"/>
                </a:lnTo>
                <a:lnTo>
                  <a:pt x="208911" y="69844"/>
                </a:lnTo>
                <a:lnTo>
                  <a:pt x="258714" y="43735"/>
                </a:lnTo>
                <a:close/>
              </a:path>
            </a:pathLst>
          </a:custGeom>
          <a:ln w="914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03373" y="303098"/>
            <a:ext cx="39357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Signal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hypothesis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0" y="1701800"/>
            <a:ext cx="6781800" cy="2032000"/>
          </a:xfrm>
          <a:custGeom>
            <a:avLst/>
            <a:gdLst/>
            <a:ahLst/>
            <a:cxnLst/>
            <a:rect l="l" t="t" r="r" b="b"/>
            <a:pathLst>
              <a:path w="6781800" h="2032000">
                <a:moveTo>
                  <a:pt x="6517640" y="0"/>
                </a:moveTo>
                <a:lnTo>
                  <a:pt x="264159" y="0"/>
                </a:lnTo>
                <a:lnTo>
                  <a:pt x="210920" y="4126"/>
                </a:lnTo>
                <a:lnTo>
                  <a:pt x="161334" y="15962"/>
                </a:lnTo>
                <a:lnTo>
                  <a:pt x="116462" y="34691"/>
                </a:lnTo>
                <a:lnTo>
                  <a:pt x="77368" y="59499"/>
                </a:lnTo>
                <a:lnTo>
                  <a:pt x="45112" y="89569"/>
                </a:lnTo>
                <a:lnTo>
                  <a:pt x="20758" y="124086"/>
                </a:lnTo>
                <a:lnTo>
                  <a:pt x="5366" y="162235"/>
                </a:lnTo>
                <a:lnTo>
                  <a:pt x="0" y="203200"/>
                </a:lnTo>
                <a:lnTo>
                  <a:pt x="0" y="1828800"/>
                </a:lnTo>
                <a:lnTo>
                  <a:pt x="5366" y="1869764"/>
                </a:lnTo>
                <a:lnTo>
                  <a:pt x="20758" y="1907913"/>
                </a:lnTo>
                <a:lnTo>
                  <a:pt x="45112" y="1942430"/>
                </a:lnTo>
                <a:lnTo>
                  <a:pt x="77368" y="1972500"/>
                </a:lnTo>
                <a:lnTo>
                  <a:pt x="116462" y="1997308"/>
                </a:lnTo>
                <a:lnTo>
                  <a:pt x="161334" y="2016037"/>
                </a:lnTo>
                <a:lnTo>
                  <a:pt x="210920" y="2027873"/>
                </a:lnTo>
                <a:lnTo>
                  <a:pt x="264159" y="2032000"/>
                </a:lnTo>
                <a:lnTo>
                  <a:pt x="6517640" y="2032000"/>
                </a:lnTo>
                <a:lnTo>
                  <a:pt x="6570886" y="2027873"/>
                </a:lnTo>
                <a:lnTo>
                  <a:pt x="6620476" y="2016037"/>
                </a:lnTo>
                <a:lnTo>
                  <a:pt x="6665348" y="1997308"/>
                </a:lnTo>
                <a:lnTo>
                  <a:pt x="6704441" y="1972500"/>
                </a:lnTo>
                <a:lnTo>
                  <a:pt x="6736693" y="1942430"/>
                </a:lnTo>
                <a:lnTo>
                  <a:pt x="6761045" y="1907913"/>
                </a:lnTo>
                <a:lnTo>
                  <a:pt x="6776434" y="1869764"/>
                </a:lnTo>
                <a:lnTo>
                  <a:pt x="6781800" y="1828800"/>
                </a:lnTo>
                <a:lnTo>
                  <a:pt x="6781800" y="203200"/>
                </a:lnTo>
                <a:lnTo>
                  <a:pt x="6776434" y="162235"/>
                </a:lnTo>
                <a:lnTo>
                  <a:pt x="6761045" y="124086"/>
                </a:lnTo>
                <a:lnTo>
                  <a:pt x="6736693" y="89569"/>
                </a:lnTo>
                <a:lnTo>
                  <a:pt x="6704441" y="59499"/>
                </a:lnTo>
                <a:lnTo>
                  <a:pt x="6665348" y="34691"/>
                </a:lnTo>
                <a:lnTo>
                  <a:pt x="6620476" y="15962"/>
                </a:lnTo>
                <a:lnTo>
                  <a:pt x="6570886" y="4126"/>
                </a:lnTo>
                <a:lnTo>
                  <a:pt x="6517640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000" y="1701800"/>
            <a:ext cx="6781800" cy="2032000"/>
          </a:xfrm>
          <a:custGeom>
            <a:avLst/>
            <a:gdLst/>
            <a:ahLst/>
            <a:cxnLst/>
            <a:rect l="l" t="t" r="r" b="b"/>
            <a:pathLst>
              <a:path w="6781800" h="2032000">
                <a:moveTo>
                  <a:pt x="0" y="203200"/>
                </a:moveTo>
                <a:lnTo>
                  <a:pt x="5366" y="162235"/>
                </a:lnTo>
                <a:lnTo>
                  <a:pt x="20758" y="124086"/>
                </a:lnTo>
                <a:lnTo>
                  <a:pt x="45112" y="89569"/>
                </a:lnTo>
                <a:lnTo>
                  <a:pt x="77368" y="59499"/>
                </a:lnTo>
                <a:lnTo>
                  <a:pt x="116462" y="34691"/>
                </a:lnTo>
                <a:lnTo>
                  <a:pt x="161334" y="15962"/>
                </a:lnTo>
                <a:lnTo>
                  <a:pt x="210920" y="4126"/>
                </a:lnTo>
                <a:lnTo>
                  <a:pt x="264159" y="0"/>
                </a:lnTo>
                <a:lnTo>
                  <a:pt x="6517640" y="0"/>
                </a:lnTo>
                <a:lnTo>
                  <a:pt x="6570886" y="4126"/>
                </a:lnTo>
                <a:lnTo>
                  <a:pt x="6620476" y="15962"/>
                </a:lnTo>
                <a:lnTo>
                  <a:pt x="6665348" y="34691"/>
                </a:lnTo>
                <a:lnTo>
                  <a:pt x="6704441" y="59499"/>
                </a:lnTo>
                <a:lnTo>
                  <a:pt x="6736693" y="89569"/>
                </a:lnTo>
                <a:lnTo>
                  <a:pt x="6761045" y="124086"/>
                </a:lnTo>
                <a:lnTo>
                  <a:pt x="6776434" y="162235"/>
                </a:lnTo>
                <a:lnTo>
                  <a:pt x="6781800" y="203200"/>
                </a:lnTo>
                <a:lnTo>
                  <a:pt x="6781800" y="1828800"/>
                </a:lnTo>
                <a:lnTo>
                  <a:pt x="6776434" y="1869764"/>
                </a:lnTo>
                <a:lnTo>
                  <a:pt x="6761045" y="1907913"/>
                </a:lnTo>
                <a:lnTo>
                  <a:pt x="6736693" y="1942430"/>
                </a:lnTo>
                <a:lnTo>
                  <a:pt x="6704441" y="1972500"/>
                </a:lnTo>
                <a:lnTo>
                  <a:pt x="6665348" y="1997308"/>
                </a:lnTo>
                <a:lnTo>
                  <a:pt x="6620476" y="2016037"/>
                </a:lnTo>
                <a:lnTo>
                  <a:pt x="6570886" y="2027873"/>
                </a:lnTo>
                <a:lnTo>
                  <a:pt x="6517640" y="2032000"/>
                </a:lnTo>
                <a:lnTo>
                  <a:pt x="264159" y="2032000"/>
                </a:lnTo>
                <a:lnTo>
                  <a:pt x="210920" y="2027873"/>
                </a:lnTo>
                <a:lnTo>
                  <a:pt x="161334" y="2016037"/>
                </a:lnTo>
                <a:lnTo>
                  <a:pt x="116462" y="1997308"/>
                </a:lnTo>
                <a:lnTo>
                  <a:pt x="77368" y="1972500"/>
                </a:lnTo>
                <a:lnTo>
                  <a:pt x="45112" y="1942430"/>
                </a:lnTo>
                <a:lnTo>
                  <a:pt x="20758" y="1907913"/>
                </a:lnTo>
                <a:lnTo>
                  <a:pt x="5366" y="1869764"/>
                </a:lnTo>
                <a:lnTo>
                  <a:pt x="0" y="1828800"/>
                </a:lnTo>
                <a:lnTo>
                  <a:pt x="0" y="20320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5400" y="1828800"/>
            <a:ext cx="1356360" cy="177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400" y="1828800"/>
            <a:ext cx="1356360" cy="1778000"/>
          </a:xfrm>
          <a:custGeom>
            <a:avLst/>
            <a:gdLst/>
            <a:ahLst/>
            <a:cxnLst/>
            <a:rect l="l" t="t" r="r" b="b"/>
            <a:pathLst>
              <a:path w="1356360" h="1778000">
                <a:moveTo>
                  <a:pt x="0" y="135636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1220724" y="0"/>
                </a:lnTo>
                <a:lnTo>
                  <a:pt x="1263603" y="6912"/>
                </a:lnTo>
                <a:lnTo>
                  <a:pt x="1300837" y="26164"/>
                </a:lnTo>
                <a:lnTo>
                  <a:pt x="1330195" y="55522"/>
                </a:lnTo>
                <a:lnTo>
                  <a:pt x="1349447" y="92756"/>
                </a:lnTo>
                <a:lnTo>
                  <a:pt x="1356360" y="135636"/>
                </a:lnTo>
                <a:lnTo>
                  <a:pt x="1356360" y="1642364"/>
                </a:lnTo>
                <a:lnTo>
                  <a:pt x="1349447" y="1685243"/>
                </a:lnTo>
                <a:lnTo>
                  <a:pt x="1330195" y="1722477"/>
                </a:lnTo>
                <a:lnTo>
                  <a:pt x="1300837" y="1751835"/>
                </a:lnTo>
                <a:lnTo>
                  <a:pt x="1263603" y="1771087"/>
                </a:lnTo>
                <a:lnTo>
                  <a:pt x="1220724" y="1778000"/>
                </a:lnTo>
                <a:lnTo>
                  <a:pt x="135636" y="1778000"/>
                </a:lnTo>
                <a:lnTo>
                  <a:pt x="92756" y="1771087"/>
                </a:lnTo>
                <a:lnTo>
                  <a:pt x="55522" y="1751835"/>
                </a:lnTo>
                <a:lnTo>
                  <a:pt x="26164" y="1722477"/>
                </a:lnTo>
                <a:lnTo>
                  <a:pt x="6912" y="1685243"/>
                </a:lnTo>
                <a:lnTo>
                  <a:pt x="0" y="1642364"/>
                </a:lnTo>
                <a:lnTo>
                  <a:pt x="0" y="13563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0" y="4410836"/>
            <a:ext cx="6781800" cy="1228090"/>
          </a:xfrm>
          <a:custGeom>
            <a:avLst/>
            <a:gdLst/>
            <a:ahLst/>
            <a:cxnLst/>
            <a:rect l="l" t="t" r="r" b="b"/>
            <a:pathLst>
              <a:path w="6781800" h="1228089">
                <a:moveTo>
                  <a:pt x="6577076" y="0"/>
                </a:moveTo>
                <a:lnTo>
                  <a:pt x="204724" y="0"/>
                </a:lnTo>
                <a:lnTo>
                  <a:pt x="157773" y="5401"/>
                </a:lnTo>
                <a:lnTo>
                  <a:pt x="114679" y="20789"/>
                </a:lnTo>
                <a:lnTo>
                  <a:pt x="76668" y="44936"/>
                </a:lnTo>
                <a:lnTo>
                  <a:pt x="44966" y="76617"/>
                </a:lnTo>
                <a:lnTo>
                  <a:pt x="20803" y="114605"/>
                </a:lnTo>
                <a:lnTo>
                  <a:pt x="5405" y="157674"/>
                </a:lnTo>
                <a:lnTo>
                  <a:pt x="0" y="204596"/>
                </a:lnTo>
                <a:lnTo>
                  <a:pt x="0" y="1023238"/>
                </a:lnTo>
                <a:lnTo>
                  <a:pt x="5405" y="1070169"/>
                </a:lnTo>
                <a:lnTo>
                  <a:pt x="20803" y="1113255"/>
                </a:lnTo>
                <a:lnTo>
                  <a:pt x="44966" y="1151268"/>
                </a:lnTo>
                <a:lnTo>
                  <a:pt x="76668" y="1182976"/>
                </a:lnTo>
                <a:lnTo>
                  <a:pt x="114679" y="1207148"/>
                </a:lnTo>
                <a:lnTo>
                  <a:pt x="157773" y="1222554"/>
                </a:lnTo>
                <a:lnTo>
                  <a:pt x="204724" y="1227963"/>
                </a:lnTo>
                <a:lnTo>
                  <a:pt x="6577076" y="1227963"/>
                </a:lnTo>
                <a:lnTo>
                  <a:pt x="6624006" y="1222554"/>
                </a:lnTo>
                <a:lnTo>
                  <a:pt x="6667092" y="1207148"/>
                </a:lnTo>
                <a:lnTo>
                  <a:pt x="6705105" y="1182976"/>
                </a:lnTo>
                <a:lnTo>
                  <a:pt x="6736813" y="1151268"/>
                </a:lnTo>
                <a:lnTo>
                  <a:pt x="6760985" y="1113255"/>
                </a:lnTo>
                <a:lnTo>
                  <a:pt x="6776391" y="1070169"/>
                </a:lnTo>
                <a:lnTo>
                  <a:pt x="6781800" y="1023238"/>
                </a:lnTo>
                <a:lnTo>
                  <a:pt x="6781800" y="204596"/>
                </a:lnTo>
                <a:lnTo>
                  <a:pt x="6776391" y="157674"/>
                </a:lnTo>
                <a:lnTo>
                  <a:pt x="6760985" y="114605"/>
                </a:lnTo>
                <a:lnTo>
                  <a:pt x="6736813" y="76617"/>
                </a:lnTo>
                <a:lnTo>
                  <a:pt x="6705105" y="44936"/>
                </a:lnTo>
                <a:lnTo>
                  <a:pt x="6667092" y="20789"/>
                </a:lnTo>
                <a:lnTo>
                  <a:pt x="6624006" y="5401"/>
                </a:lnTo>
                <a:lnTo>
                  <a:pt x="6577076" y="0"/>
                </a:lnTo>
                <a:close/>
              </a:path>
            </a:pathLst>
          </a:custGeom>
          <a:solidFill>
            <a:srgbClr val="000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000" y="4410836"/>
            <a:ext cx="6781800" cy="1228090"/>
          </a:xfrm>
          <a:custGeom>
            <a:avLst/>
            <a:gdLst/>
            <a:ahLst/>
            <a:cxnLst/>
            <a:rect l="l" t="t" r="r" b="b"/>
            <a:pathLst>
              <a:path w="6781800" h="1228089">
                <a:moveTo>
                  <a:pt x="0" y="204596"/>
                </a:moveTo>
                <a:lnTo>
                  <a:pt x="5405" y="157674"/>
                </a:lnTo>
                <a:lnTo>
                  <a:pt x="20803" y="114605"/>
                </a:lnTo>
                <a:lnTo>
                  <a:pt x="44966" y="76617"/>
                </a:lnTo>
                <a:lnTo>
                  <a:pt x="76668" y="44936"/>
                </a:lnTo>
                <a:lnTo>
                  <a:pt x="114679" y="20789"/>
                </a:lnTo>
                <a:lnTo>
                  <a:pt x="157773" y="5401"/>
                </a:lnTo>
                <a:lnTo>
                  <a:pt x="204724" y="0"/>
                </a:lnTo>
                <a:lnTo>
                  <a:pt x="6577076" y="0"/>
                </a:lnTo>
                <a:lnTo>
                  <a:pt x="6624006" y="5401"/>
                </a:lnTo>
                <a:lnTo>
                  <a:pt x="6667092" y="20789"/>
                </a:lnTo>
                <a:lnTo>
                  <a:pt x="6705105" y="44936"/>
                </a:lnTo>
                <a:lnTo>
                  <a:pt x="6736813" y="76617"/>
                </a:lnTo>
                <a:lnTo>
                  <a:pt x="6760985" y="114605"/>
                </a:lnTo>
                <a:lnTo>
                  <a:pt x="6776391" y="157674"/>
                </a:lnTo>
                <a:lnTo>
                  <a:pt x="6781800" y="204596"/>
                </a:lnTo>
                <a:lnTo>
                  <a:pt x="6781800" y="1023238"/>
                </a:lnTo>
                <a:lnTo>
                  <a:pt x="6776391" y="1070169"/>
                </a:lnTo>
                <a:lnTo>
                  <a:pt x="6760985" y="1113255"/>
                </a:lnTo>
                <a:lnTo>
                  <a:pt x="6736813" y="1151268"/>
                </a:lnTo>
                <a:lnTo>
                  <a:pt x="6705105" y="1182976"/>
                </a:lnTo>
                <a:lnTo>
                  <a:pt x="6667092" y="1207148"/>
                </a:lnTo>
                <a:lnTo>
                  <a:pt x="6624006" y="1222554"/>
                </a:lnTo>
                <a:lnTo>
                  <a:pt x="6577076" y="1227963"/>
                </a:lnTo>
                <a:lnTo>
                  <a:pt x="204724" y="1227963"/>
                </a:lnTo>
                <a:lnTo>
                  <a:pt x="157773" y="1222554"/>
                </a:lnTo>
                <a:lnTo>
                  <a:pt x="114679" y="1207148"/>
                </a:lnTo>
                <a:lnTo>
                  <a:pt x="76668" y="1182976"/>
                </a:lnTo>
                <a:lnTo>
                  <a:pt x="44966" y="1151268"/>
                </a:lnTo>
                <a:lnTo>
                  <a:pt x="20803" y="1113255"/>
                </a:lnTo>
                <a:lnTo>
                  <a:pt x="5405" y="1070169"/>
                </a:lnTo>
                <a:lnTo>
                  <a:pt x="0" y="1023238"/>
                </a:lnTo>
                <a:lnTo>
                  <a:pt x="0" y="204596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94205" y="1986229"/>
            <a:ext cx="6355715" cy="34721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490980" marR="5080" algn="just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Gunter Blobel showed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how  proteins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 exported from  the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 marL="12700" marR="41910">
              <a:lnSpc>
                <a:spcPts val="3600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proposed the signal hypothesis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now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proven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98" y="625792"/>
            <a:ext cx="8058746" cy="506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2252" y="706882"/>
            <a:ext cx="6665595" cy="46132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6364" marR="5080" algn="ctr">
              <a:lnSpc>
                <a:spcPct val="93800"/>
              </a:lnSpc>
              <a:spcBef>
                <a:spcPts val="34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Presence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signal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sequence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directs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protein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 cell membrane or  export outside the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800">
              <a:latin typeface="Times New Roman"/>
              <a:cs typeface="Times New Roman"/>
            </a:endParaRPr>
          </a:p>
          <a:p>
            <a:pPr marL="277495" marR="285115" algn="ctr">
              <a:lnSpc>
                <a:spcPts val="36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Signal sequence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also known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leader peptide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signal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peptide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0">
              <a:latin typeface="Times New Roman"/>
              <a:cs typeface="Times New Roman"/>
            </a:endParaRPr>
          </a:p>
          <a:p>
            <a:pPr marL="12065" marR="19685" indent="1905" algn="ctr">
              <a:lnSpc>
                <a:spcPts val="3600"/>
              </a:lnSpc>
              <a:tabLst>
                <a:tab pos="465455" algn="l"/>
                <a:tab pos="984250" algn="l"/>
                <a:tab pos="1435100" algn="l"/>
                <a:tab pos="3420110" algn="l"/>
                <a:tab pos="3983990" algn="l"/>
                <a:tab pos="52457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	a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sequence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15-30	amino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acids at 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N-terminus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24" y="625792"/>
            <a:ext cx="8256308" cy="506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9812" y="737362"/>
            <a:ext cx="7338695" cy="4367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815" marR="164465" indent="508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When signal sequence emerges from  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ribosome,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 is recognized by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signal  recognition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particle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00">
              <a:latin typeface="Times New Roman"/>
              <a:cs typeface="Times New Roman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Signal recognition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particle (SRP) is a  complex of 7S RNA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32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polypeptides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R="118745" algn="ctr">
              <a:lnSpc>
                <a:spcPct val="100000"/>
              </a:lnSpc>
              <a:spcBef>
                <a:spcPts val="2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SRP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binds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signal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sequence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24" y="641921"/>
            <a:ext cx="8058759" cy="5044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3736" y="799338"/>
            <a:ext cx="7035800" cy="40290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3600"/>
              </a:lnSpc>
              <a:spcBef>
                <a:spcPts val="42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SRP also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binds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 SRP receptor on</a:t>
            </a:r>
            <a:r>
              <a:rPr sz="3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 endoplasmic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reticulum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(ER)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Times New Roman"/>
              <a:cs typeface="Times New Roman"/>
            </a:endParaRPr>
          </a:p>
          <a:p>
            <a:pPr marL="413384" marR="415290" algn="ctr">
              <a:lnSpc>
                <a:spcPts val="36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SRP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receptor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also known as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 docking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R="12065" algn="ctr">
              <a:lnSpc>
                <a:spcPct val="100000"/>
              </a:lnSpc>
              <a:spcBef>
                <a:spcPts val="276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present 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external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side of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798" y="641921"/>
            <a:ext cx="8058746" cy="590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1999" y="799338"/>
            <a:ext cx="6974840" cy="56089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3600"/>
              </a:lnSpc>
              <a:spcBef>
                <a:spcPts val="42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ribosome synthesizing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  is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bound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ribosome receptor on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0">
              <a:latin typeface="Times New Roman"/>
              <a:cs typeface="Times New Roman"/>
            </a:endParaRPr>
          </a:p>
          <a:p>
            <a:pPr marL="299720" marR="351790" algn="ctr">
              <a:lnSpc>
                <a:spcPts val="3600"/>
              </a:lnSpc>
              <a:tabLst>
                <a:tab pos="2352675" algn="l"/>
                <a:tab pos="4065904" algn="l"/>
                <a:tab pos="4583430" algn="l"/>
                <a:tab pos="61626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Rib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some	rece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	is	pr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sent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  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external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surface of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150">
              <a:latin typeface="Times New Roman"/>
              <a:cs typeface="Times New Roman"/>
            </a:endParaRPr>
          </a:p>
          <a:p>
            <a:pPr marL="245110" marR="248285" algn="ctr">
              <a:lnSpc>
                <a:spcPts val="3600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signal sequence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translocon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/>
              <a:cs typeface="Times New Roman"/>
            </a:endParaRPr>
          </a:p>
          <a:p>
            <a:pPr marL="402590" marR="373380" algn="ctr">
              <a:lnSpc>
                <a:spcPts val="3600"/>
              </a:lnSpc>
            </a:pP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Translocon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a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protein-conducting  channel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263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Protein targeting</vt:lpstr>
      <vt:lpstr>The signal that directs the protein to its  destination is inbuilt in the protein  molecule</vt:lpstr>
      <vt:lpstr>Slide 4</vt:lpstr>
      <vt:lpstr>Signal hypothesis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12</cp:revision>
  <dcterms:created xsi:type="dcterms:W3CDTF">2018-05-18T05:25:50Z</dcterms:created>
  <dcterms:modified xsi:type="dcterms:W3CDTF">2020-04-30T01:49:37Z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2018-05-18T00:00:00Z</vt:filetime>
  </property>
</Properties>
</file>